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0" r:id="rId4"/>
  </p:sldMasterIdLst>
  <p:sldIdLst>
    <p:sldId id="256" r:id="rId5"/>
    <p:sldId id="259" r:id="rId6"/>
    <p:sldId id="257" r:id="rId7"/>
    <p:sldId id="260" r:id="rId8"/>
    <p:sldId id="283" r:id="rId9"/>
    <p:sldId id="284" r:id="rId10"/>
    <p:sldId id="325" r:id="rId11"/>
    <p:sldId id="294" r:id="rId12"/>
    <p:sldId id="293" r:id="rId13"/>
    <p:sldId id="285" r:id="rId14"/>
    <p:sldId id="295" r:id="rId15"/>
    <p:sldId id="289" r:id="rId16"/>
    <p:sldId id="314" r:id="rId17"/>
    <p:sldId id="290" r:id="rId18"/>
    <p:sldId id="315" r:id="rId19"/>
    <p:sldId id="309" r:id="rId20"/>
    <p:sldId id="316" r:id="rId21"/>
    <p:sldId id="310" r:id="rId22"/>
    <p:sldId id="317" r:id="rId23"/>
    <p:sldId id="297" r:id="rId24"/>
    <p:sldId id="318" r:id="rId25"/>
    <p:sldId id="311" r:id="rId26"/>
    <p:sldId id="319" r:id="rId27"/>
    <p:sldId id="296" r:id="rId28"/>
    <p:sldId id="299" r:id="rId29"/>
    <p:sldId id="320" r:id="rId30"/>
    <p:sldId id="301" r:id="rId31"/>
    <p:sldId id="321" r:id="rId32"/>
    <p:sldId id="312" r:id="rId33"/>
    <p:sldId id="324" r:id="rId34"/>
    <p:sldId id="302" r:id="rId35"/>
    <p:sldId id="322" r:id="rId36"/>
    <p:sldId id="304" r:id="rId37"/>
    <p:sldId id="323" r:id="rId38"/>
    <p:sldId id="313" r:id="rId39"/>
    <p:sldId id="306" r:id="rId40"/>
    <p:sldId id="307" r:id="rId41"/>
    <p:sldId id="292" r:id="rId42"/>
    <p:sldId id="267" r:id="rId43"/>
    <p:sldId id="26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130" autoAdjust="0"/>
  </p:normalViewPr>
  <p:slideViewPr>
    <p:cSldViewPr snapToGrid="0" snapToObjects="1">
      <p:cViewPr>
        <p:scale>
          <a:sx n="70" d="100"/>
          <a:sy n="70" d="100"/>
        </p:scale>
        <p:origin x="1180" y="-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chitha D" userId="119ec6d3-877f-4465-9ea1-008e99860ed4" providerId="ADAL" clId="{67E6238A-EFBB-473F-95E0-F82808540332}"/>
    <pc:docChg chg="modSld sldOrd">
      <pc:chgData name="Ruchitha D" userId="119ec6d3-877f-4465-9ea1-008e99860ed4" providerId="ADAL" clId="{67E6238A-EFBB-473F-95E0-F82808540332}" dt="2023-11-06T11:39:05.994" v="116" actId="20577"/>
      <pc:docMkLst>
        <pc:docMk/>
      </pc:docMkLst>
      <pc:sldChg chg="modSp mod">
        <pc:chgData name="Ruchitha D" userId="119ec6d3-877f-4465-9ea1-008e99860ed4" providerId="ADAL" clId="{67E6238A-EFBB-473F-95E0-F82808540332}" dt="2023-11-06T11:39:05.994" v="116" actId="20577"/>
        <pc:sldMkLst>
          <pc:docMk/>
          <pc:sldMk cId="1718667481" sldId="259"/>
        </pc:sldMkLst>
        <pc:spChg chg="mod">
          <ac:chgData name="Ruchitha D" userId="119ec6d3-877f-4465-9ea1-008e99860ed4" providerId="ADAL" clId="{67E6238A-EFBB-473F-95E0-F82808540332}" dt="2023-11-06T11:39:05.994" v="116" actId="20577"/>
          <ac:spMkLst>
            <pc:docMk/>
            <pc:sldMk cId="1718667481" sldId="259"/>
            <ac:spMk id="2" creationId="{00000000-0000-0000-0000-000000000000}"/>
          </ac:spMkLst>
        </pc:spChg>
      </pc:sldChg>
      <pc:sldChg chg="ord">
        <pc:chgData name="Ruchitha D" userId="119ec6d3-877f-4465-9ea1-008e99860ed4" providerId="ADAL" clId="{67E6238A-EFBB-473F-95E0-F82808540332}" dt="2023-11-06T11:32:12.394" v="1"/>
        <pc:sldMkLst>
          <pc:docMk/>
          <pc:sldMk cId="3205479922" sldId="291"/>
        </pc:sldMkLst>
      </pc:sldChg>
      <pc:sldChg chg="ord">
        <pc:chgData name="Ruchitha D" userId="119ec6d3-877f-4465-9ea1-008e99860ed4" providerId="ADAL" clId="{67E6238A-EFBB-473F-95E0-F82808540332}" dt="2023-11-06T11:32:17.054" v="3"/>
        <pc:sldMkLst>
          <pc:docMk/>
          <pc:sldMk cId="3947519959" sldId="298"/>
        </pc:sldMkLst>
      </pc:sldChg>
      <pc:sldChg chg="ord">
        <pc:chgData name="Ruchitha D" userId="119ec6d3-877f-4465-9ea1-008e99860ed4" providerId="ADAL" clId="{67E6238A-EFBB-473F-95E0-F82808540332}" dt="2023-11-06T11:32:25.856" v="5"/>
        <pc:sldMkLst>
          <pc:docMk/>
          <pc:sldMk cId="2263205424" sldId="303"/>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8" name="Title Placeholder 21"/>
          <p:cNvSpPr>
            <a:spLocks noGrp="1"/>
          </p:cNvSpPr>
          <p:nvPr>
            <p:ph type="title"/>
          </p:nvPr>
        </p:nvSpPr>
        <p:spPr>
          <a:xfrm>
            <a:off x="1357098" y="3505200"/>
            <a:ext cx="6438901" cy="762000"/>
          </a:xfrm>
          <a:prstGeom prst="rect">
            <a:avLst/>
          </a:prstGeom>
        </p:spPr>
        <p:txBody>
          <a:bodyPr vert="horz" anchor="ctr">
            <a:normAutofit/>
          </a:bodyPr>
          <a:lstStyle>
            <a:lvl1pPr algn="ctr">
              <a:defRPr sz="2000">
                <a:latin typeface="Arial"/>
                <a:cs typeface="Arial"/>
              </a:defRPr>
            </a:lvl1pPr>
          </a:lstStyle>
          <a:p>
            <a:r>
              <a:rPr kumimoji="0" lang="en-US"/>
              <a:t>Click to edit Master title style</a:t>
            </a:r>
            <a:endParaRPr kumimoji="0" lang="en-US" dirty="0"/>
          </a:p>
        </p:txBody>
      </p:sp>
      <p:sp>
        <p:nvSpPr>
          <p:cNvPr id="4" name="Text Placeholder 3"/>
          <p:cNvSpPr>
            <a:spLocks noGrp="1"/>
          </p:cNvSpPr>
          <p:nvPr>
            <p:ph type="body" sz="quarter" idx="10" hasCustomPrompt="1"/>
          </p:nvPr>
        </p:nvSpPr>
        <p:spPr>
          <a:xfrm>
            <a:off x="2768022" y="4185903"/>
            <a:ext cx="3664330" cy="520382"/>
          </a:xfrm>
        </p:spPr>
        <p:txBody>
          <a:bodyPr>
            <a:normAutofit/>
          </a:bodyPr>
          <a:lstStyle>
            <a:lvl1pPr marL="0" indent="0" algn="ctr">
              <a:buNone/>
              <a:defRPr sz="1400">
                <a:solidFill>
                  <a:schemeClr val="accent6"/>
                </a:solidFill>
              </a:defRPr>
            </a:lvl1pPr>
          </a:lstStyle>
          <a:p>
            <a:pPr lvl="0"/>
            <a:r>
              <a:rPr lang="en-US" dirty="0"/>
              <a:t>Month DD, YYYY</a:t>
            </a:r>
          </a:p>
        </p:txBody>
      </p:sp>
      <p:pic>
        <p:nvPicPr>
          <p:cNvPr id="3" name="Picture 2" descr="V2Solutions_Logo_Stacked_2014_09_1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8675" y="1230790"/>
            <a:ext cx="3653677" cy="2274005"/>
          </a:xfrm>
          <a:prstGeom prst="rect">
            <a:avLst/>
          </a:prstGeom>
        </p:spPr>
      </p:pic>
      <p:pic>
        <p:nvPicPr>
          <p:cNvPr id="2" name="Picture 1"/>
          <p:cNvPicPr>
            <a:picLocks noChangeAspect="1"/>
          </p:cNvPicPr>
          <p:nvPr userDrawn="1"/>
        </p:nvPicPr>
        <p:blipFill>
          <a:blip r:embed="rId3"/>
          <a:stretch>
            <a:fillRect/>
          </a:stretch>
        </p:blipFill>
        <p:spPr>
          <a:xfrm>
            <a:off x="2781322" y="4881036"/>
            <a:ext cx="3657568" cy="729125"/>
          </a:xfrm>
          <a:prstGeom prst="rect">
            <a:avLst/>
          </a:prstGeom>
        </p:spPr>
      </p:pic>
      <p:sp>
        <p:nvSpPr>
          <p:cNvPr id="6" name="TextBox 5"/>
          <p:cNvSpPr txBox="1"/>
          <p:nvPr userDrawn="1"/>
        </p:nvSpPr>
        <p:spPr>
          <a:xfrm>
            <a:off x="2781322" y="6258560"/>
            <a:ext cx="3657568" cy="246221"/>
          </a:xfrm>
          <a:prstGeom prst="rect">
            <a:avLst/>
          </a:prstGeom>
          <a:noFill/>
        </p:spPr>
        <p:txBody>
          <a:bodyPr wrap="square" rtlCol="0">
            <a:spAutoFit/>
          </a:bodyPr>
          <a:lstStyle/>
          <a:p>
            <a:pPr algn="ctr"/>
            <a:r>
              <a:rPr lang="en-US" sz="1000" dirty="0">
                <a:solidFill>
                  <a:srgbClr val="494342"/>
                </a:solidFill>
              </a:rPr>
              <a:t>2340</a:t>
            </a:r>
            <a:r>
              <a:rPr lang="en-US" sz="1000" baseline="0" dirty="0">
                <a:solidFill>
                  <a:srgbClr val="494342"/>
                </a:solidFill>
              </a:rPr>
              <a:t> D. Walsh Ave, Santa Clara, CA. 95051 </a:t>
            </a:r>
            <a:endParaRPr lang="en-US" sz="1000" dirty="0">
              <a:solidFill>
                <a:srgbClr val="49434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Slide Number Placeholder 3"/>
          <p:cNvSpPr>
            <a:spLocks noGrp="1"/>
          </p:cNvSpPr>
          <p:nvPr>
            <p:ph type="sldNum" sz="quarter" idx="10"/>
          </p:nvPr>
        </p:nvSpPr>
        <p:spPr/>
        <p:txBody>
          <a:bodyPr/>
          <a:lstStyle/>
          <a:p>
            <a:fld id="{851CCF73-8DE0-4D4A-B3BF-D2A5C73C1DC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609600" y="1219200"/>
            <a:ext cx="1600200" cy="4736592"/>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Title 1"/>
          <p:cNvSpPr>
            <a:spLocks noGrp="1"/>
          </p:cNvSpPr>
          <p:nvPr>
            <p:ph type="title"/>
          </p:nvPr>
        </p:nvSpPr>
        <p:spPr>
          <a:xfrm>
            <a:off x="609600" y="139700"/>
            <a:ext cx="6438901" cy="709084"/>
          </a:xfrm>
        </p:spPr>
        <p:txBody>
          <a:bodyPr/>
          <a:lstStyle/>
          <a:p>
            <a:r>
              <a:rPr kumimoji="0" lang="en-US"/>
              <a:t>Click to edit Master title style</a:t>
            </a:r>
          </a:p>
        </p:txBody>
      </p:sp>
      <p:sp>
        <p:nvSpPr>
          <p:cNvPr id="2" name="Slide Number Placeholder 1"/>
          <p:cNvSpPr>
            <a:spLocks noGrp="1"/>
          </p:cNvSpPr>
          <p:nvPr>
            <p:ph type="sldNum" sz="quarter" idx="10"/>
          </p:nvPr>
        </p:nvSpPr>
        <p:spPr/>
        <p:txBody>
          <a:bodyPr/>
          <a:lstStyle/>
          <a:p>
            <a:fld id="{851CCF73-8DE0-4D4A-B3BF-D2A5C73C1DC2}" type="slidenum">
              <a:rPr lang="en-US" smtClean="0"/>
              <a:pPr/>
              <a:t>‹#›</a:t>
            </a:fld>
            <a:endParaRPr lang="en-US"/>
          </a:p>
        </p:txBody>
      </p:sp>
      <p:sp>
        <p:nvSpPr>
          <p:cNvPr id="6" name="Content Placeholder 7"/>
          <p:cNvSpPr>
            <a:spLocks noGrp="1"/>
          </p:cNvSpPr>
          <p:nvPr>
            <p:ph sz="quarter" idx="1"/>
          </p:nvPr>
        </p:nvSpPr>
        <p:spPr>
          <a:xfrm>
            <a:off x="2438400" y="1206502"/>
            <a:ext cx="6077712" cy="4729477"/>
          </a:xfrm>
          <a:prstGeom prst="rect">
            <a:avLst/>
          </a:prstGeom>
        </p:spPr>
        <p:txBody>
          <a:bodyPr/>
          <a:lstStyle>
            <a:lvl1pPr marL="320040" indent="-320040">
              <a:buClr>
                <a:schemeClr val="bg2"/>
              </a:buClr>
              <a:buSzPct val="70000"/>
              <a:buFont typeface="Wingdings" charset="2"/>
              <a:buChar char=""/>
              <a:defRPr sz="2400"/>
            </a:lvl1pPr>
            <a:lvl2pPr marL="640080" indent="-274320">
              <a:buClr>
                <a:schemeClr val="tx2"/>
              </a:buClr>
              <a:buSzPct val="65000"/>
              <a:buFont typeface="Wingdings" charset="2"/>
              <a:buChar char=""/>
              <a:defRPr sz="2000"/>
            </a:lvl2pPr>
            <a:lvl3pPr marL="914400" indent="-228600">
              <a:buClr>
                <a:schemeClr val="accent2"/>
              </a:buClr>
              <a:buSzPct val="90000"/>
              <a:buFont typeface="Courier New"/>
              <a:buChar char="o"/>
              <a:defRPr sz="1800"/>
            </a:lvl3pPr>
            <a:lvl4pPr marL="1371600" indent="-228600">
              <a:buClr>
                <a:schemeClr val="accent1"/>
              </a:buClr>
              <a:buSzPct val="90000"/>
              <a:buFont typeface="Courier New"/>
              <a:buChar char="o"/>
              <a:defRPr sz="1600"/>
            </a:lvl4pPr>
            <a:lvl5pPr marL="1828800" indent="-228600">
              <a:buClr>
                <a:schemeClr val="accent6"/>
              </a:buClr>
              <a:buSzPct val="90000"/>
              <a:buFont typeface="Courier New"/>
              <a:buChar char="o"/>
              <a:defRPr sz="1400"/>
            </a:lvl5pPr>
            <a:lvl6pPr marL="2045970" indent="-171450">
              <a:buClr>
                <a:schemeClr val="accent3"/>
              </a:buClr>
              <a:buFont typeface="Courier New"/>
              <a:buChar char="o"/>
              <a:defRPr sz="1200" b="0" i="0">
                <a:latin typeface="Gill Sans Light"/>
                <a:cs typeface="Gill Sans Light"/>
              </a:defRPr>
            </a:lvl6pPr>
            <a:lvl7pPr marL="2377440" indent="-228600">
              <a:buClr>
                <a:schemeClr val="accent4"/>
              </a:buClr>
              <a:buFont typeface="Courier New"/>
              <a:buChar char="o"/>
              <a:defRPr sz="1200" b="0" i="0">
                <a:latin typeface="Gill Sans Light"/>
                <a:cs typeface="Gill Sans Light"/>
              </a:defRPr>
            </a:lvl7pPr>
            <a:lvl8pPr marL="2651760" indent="-228600">
              <a:buClr>
                <a:schemeClr val="accent5"/>
              </a:buClr>
              <a:buFont typeface="Courier New"/>
              <a:buChar char="o"/>
              <a:defRPr sz="1200" b="0" i="0">
                <a:latin typeface="Gill Sans Light"/>
                <a:cs typeface="Gill Sans Light"/>
              </a:defRPr>
            </a:lvl8pPr>
            <a:lvl9pPr marL="2926080" indent="-228600">
              <a:buClr>
                <a:schemeClr val="bg2"/>
              </a:buClr>
              <a:buFont typeface="Courier New"/>
              <a:buChar char="o"/>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2641600"/>
            <a:ext cx="9144000" cy="15367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Thank</a:t>
            </a:r>
            <a:r>
              <a:rPr lang="en-US" sz="2800" baseline="0" dirty="0"/>
              <a:t> You</a:t>
            </a:r>
            <a:endParaRPr lang="en-US" sz="2800" dirty="0"/>
          </a:p>
        </p:txBody>
      </p:sp>
      <p:pic>
        <p:nvPicPr>
          <p:cNvPr id="2" name="Picture 1" descr="V2Solutions_Logo_Stacked_No_Tag_2014_09_1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2590" y="584200"/>
            <a:ext cx="3306354" cy="1727200"/>
          </a:xfrm>
          <a:prstGeom prst="rect">
            <a:avLst/>
          </a:prstGeom>
        </p:spPr>
      </p:pic>
    </p:spTree>
    <p:extLst>
      <p:ext uri="{BB962C8B-B14F-4D97-AF65-F5344CB8AC3E}">
        <p14:creationId xmlns:p14="http://schemas.microsoft.com/office/powerpoint/2010/main" val="347321209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Slide Number Placeholder 4"/>
          <p:cNvSpPr>
            <a:spLocks noGrp="1"/>
          </p:cNvSpPr>
          <p:nvPr>
            <p:ph type="sldNum" sz="quarter" idx="10"/>
          </p:nvPr>
        </p:nvSpPr>
        <p:spPr/>
        <p:txBody>
          <a:bodyPr/>
          <a:lstStyle/>
          <a:p>
            <a:fld id="{851CCF73-8DE0-4D4A-B3BF-D2A5C73C1DC2}" type="slidenum">
              <a:rPr lang="en-US" smtClean="0"/>
              <a:pPr/>
              <a:t>‹#›</a:t>
            </a:fld>
            <a:endParaRPr lang="en-US"/>
          </a:p>
        </p:txBody>
      </p:sp>
      <p:sp>
        <p:nvSpPr>
          <p:cNvPr id="6" name="Content Placeholder 7"/>
          <p:cNvSpPr>
            <a:spLocks noGrp="1"/>
          </p:cNvSpPr>
          <p:nvPr>
            <p:ph sz="quarter" idx="1"/>
          </p:nvPr>
        </p:nvSpPr>
        <p:spPr>
          <a:xfrm>
            <a:off x="625349" y="1206502"/>
            <a:ext cx="7890763" cy="4729477"/>
          </a:xfrm>
          <a:prstGeom prst="rect">
            <a:avLst/>
          </a:prstGeom>
        </p:spPr>
        <p:txBody>
          <a:bodyPr vert="vert"/>
          <a:lstStyle>
            <a:lvl1pPr marL="320040" indent="-320040">
              <a:buClr>
                <a:schemeClr val="bg2"/>
              </a:buClr>
              <a:buSzPct val="70000"/>
              <a:buFont typeface="Wingdings" charset="2"/>
              <a:buChar char=""/>
              <a:defRPr sz="2400"/>
            </a:lvl1pPr>
            <a:lvl2pPr marL="640080" indent="-274320">
              <a:buClr>
                <a:schemeClr val="tx2"/>
              </a:buClr>
              <a:buSzPct val="65000"/>
              <a:buFont typeface="Wingdings" charset="2"/>
              <a:buChar char=""/>
              <a:defRPr sz="2000"/>
            </a:lvl2pPr>
            <a:lvl3pPr marL="914400" indent="-228600">
              <a:buClr>
                <a:schemeClr val="accent2"/>
              </a:buClr>
              <a:buSzPct val="90000"/>
              <a:buFont typeface="Courier New"/>
              <a:buChar char="o"/>
              <a:defRPr sz="1800"/>
            </a:lvl3pPr>
            <a:lvl4pPr marL="1371600" indent="-228600">
              <a:buClr>
                <a:schemeClr val="accent1"/>
              </a:buClr>
              <a:buSzPct val="90000"/>
              <a:buFont typeface="Courier New"/>
              <a:buChar char="o"/>
              <a:defRPr sz="1600"/>
            </a:lvl4pPr>
            <a:lvl5pPr marL="1828800" indent="-228600">
              <a:buClr>
                <a:schemeClr val="accent6"/>
              </a:buClr>
              <a:buSzPct val="90000"/>
              <a:buFont typeface="Courier New"/>
              <a:buChar char="o"/>
              <a:defRPr sz="1400"/>
            </a:lvl5pPr>
            <a:lvl6pPr marL="2045970" indent="-171450">
              <a:buClr>
                <a:schemeClr val="accent3"/>
              </a:buClr>
              <a:buFont typeface="Courier New"/>
              <a:buChar char="o"/>
              <a:defRPr sz="1200" b="0" i="0">
                <a:latin typeface="Gill Sans Light"/>
                <a:cs typeface="Gill Sans Light"/>
              </a:defRPr>
            </a:lvl6pPr>
            <a:lvl7pPr marL="2377440" indent="-228600">
              <a:buClr>
                <a:schemeClr val="accent4"/>
              </a:buClr>
              <a:buFont typeface="Courier New"/>
              <a:buChar char="o"/>
              <a:defRPr sz="1200" b="0" i="0">
                <a:latin typeface="Gill Sans Light"/>
                <a:cs typeface="Gill Sans Light"/>
              </a:defRPr>
            </a:lvl7pPr>
            <a:lvl8pPr marL="2651760" indent="-228600">
              <a:buClr>
                <a:schemeClr val="accent5"/>
              </a:buClr>
              <a:buFont typeface="Courier New"/>
              <a:buChar char="o"/>
              <a:defRPr sz="1200" b="0" i="0">
                <a:latin typeface="Gill Sans Light"/>
                <a:cs typeface="Gill Sans Light"/>
              </a:defRPr>
            </a:lvl8pPr>
            <a:lvl9pPr marL="2926080" indent="-228600">
              <a:buClr>
                <a:schemeClr val="bg2"/>
              </a:buClr>
              <a:buFont typeface="Courier New"/>
              <a:buChar char="o"/>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51CCF73-8DE0-4D4A-B3BF-D2A5C73C1DC2}" type="slidenum">
              <a:rPr lang="en-US" smtClean="0"/>
              <a:pPr/>
              <a:t>‹#›</a:t>
            </a:fld>
            <a:endParaRPr lang="en-US"/>
          </a:p>
        </p:txBody>
      </p:sp>
      <p:sp>
        <p:nvSpPr>
          <p:cNvPr id="5" name="Content Placeholder 7"/>
          <p:cNvSpPr>
            <a:spLocks noGrp="1"/>
          </p:cNvSpPr>
          <p:nvPr>
            <p:ph sz="quarter" idx="1"/>
          </p:nvPr>
        </p:nvSpPr>
        <p:spPr>
          <a:xfrm>
            <a:off x="625349" y="1206502"/>
            <a:ext cx="7890763" cy="4729477"/>
          </a:xfrm>
          <a:prstGeom prst="rect">
            <a:avLst/>
          </a:prstGeom>
        </p:spPr>
        <p:txBody>
          <a:bodyPr/>
          <a:lstStyle>
            <a:lvl1pPr marL="0" indent="0">
              <a:buClr>
                <a:schemeClr val="bg2"/>
              </a:buClr>
              <a:buSzPct val="100000"/>
              <a:buFont typeface="Arial"/>
              <a:buNone/>
              <a:defRPr sz="2400"/>
            </a:lvl1pPr>
            <a:lvl2pPr marL="365760" indent="0">
              <a:buSzPct val="60000"/>
              <a:buFont typeface="Arial"/>
              <a:buNone/>
              <a:defRPr sz="2000"/>
            </a:lvl2pPr>
            <a:lvl3pPr marL="685800" indent="0">
              <a:buClr>
                <a:schemeClr val="tx2"/>
              </a:buClr>
              <a:buSzPct val="125000"/>
              <a:buFont typeface="Arial"/>
              <a:buNone/>
              <a:defRPr sz="1800"/>
            </a:lvl3pPr>
            <a:lvl4pPr marL="1143000" indent="0">
              <a:buClr>
                <a:schemeClr val="accent1"/>
              </a:buClr>
              <a:buSzPct val="90000"/>
              <a:buFont typeface="Arial"/>
              <a:buNone/>
              <a:defRPr sz="1600"/>
            </a:lvl4pPr>
            <a:lvl5pPr marL="1600200" indent="0">
              <a:buClr>
                <a:schemeClr val="accent2"/>
              </a:buClr>
              <a:buSzPct val="90000"/>
              <a:buFont typeface="Arial"/>
              <a:buNone/>
              <a:defRPr sz="1400"/>
            </a:lvl5pPr>
            <a:lvl6pPr marL="1874520" indent="0">
              <a:buFont typeface="Arial"/>
              <a:buNone/>
              <a:defRPr sz="1200" b="0" i="0">
                <a:latin typeface="Gill Sans Light"/>
                <a:cs typeface="Gill Sans Light"/>
              </a:defRPr>
            </a:lvl6pPr>
            <a:lvl7pPr marL="2148840" indent="0">
              <a:buFont typeface="Arial"/>
              <a:buNone/>
              <a:defRPr sz="1200" b="0" i="0">
                <a:latin typeface="Gill Sans Light"/>
                <a:cs typeface="Gill Sans Light"/>
              </a:defRPr>
            </a:lvl7pPr>
            <a:lvl8pPr marL="2423160" indent="0">
              <a:buFont typeface="Arial"/>
              <a:buNone/>
              <a:defRPr sz="1200" b="0" i="0">
                <a:latin typeface="Gill Sans Light"/>
                <a:cs typeface="Gill Sans Light"/>
              </a:defRPr>
            </a:lvl8pPr>
            <a:lvl9pPr marL="2697480" indent="0">
              <a:buFont typeface="Arial"/>
              <a:buNone/>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995710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 no Bold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51CCF73-8DE0-4D4A-B3BF-D2A5C73C1DC2}" type="slidenum">
              <a:rPr lang="en-US" smtClean="0"/>
              <a:pPr/>
              <a:t>‹#›</a:t>
            </a:fld>
            <a:endParaRPr lang="en-US"/>
          </a:p>
        </p:txBody>
      </p:sp>
      <p:sp>
        <p:nvSpPr>
          <p:cNvPr id="5" name="Content Placeholder 7"/>
          <p:cNvSpPr>
            <a:spLocks noGrp="1"/>
          </p:cNvSpPr>
          <p:nvPr>
            <p:ph sz="quarter" idx="1"/>
          </p:nvPr>
        </p:nvSpPr>
        <p:spPr>
          <a:xfrm>
            <a:off x="625349" y="1206502"/>
            <a:ext cx="7890763" cy="4729477"/>
          </a:xfrm>
          <a:prstGeom prst="rect">
            <a:avLst/>
          </a:prstGeom>
        </p:spPr>
        <p:txBody>
          <a:bodyPr/>
          <a:lstStyle>
            <a:lvl1pPr marL="0" indent="0">
              <a:buClr>
                <a:schemeClr val="bg2"/>
              </a:buClr>
              <a:buSzPct val="70000"/>
              <a:buFont typeface="Wingdings" charset="2"/>
              <a:buNone/>
              <a:defRPr sz="2200" b="0" i="0">
                <a:latin typeface="Gill Sans Light"/>
                <a:cs typeface="Gill Sans Light"/>
              </a:defRPr>
            </a:lvl1pPr>
            <a:lvl2pPr marL="365760" indent="0">
              <a:buSzPct val="60000"/>
              <a:buFont typeface="Wingdings" charset="2"/>
              <a:buNone/>
              <a:defRPr sz="2000"/>
            </a:lvl2pPr>
            <a:lvl3pPr marL="685800" indent="0">
              <a:buClr>
                <a:schemeClr val="tx2"/>
              </a:buClr>
              <a:buSzPct val="125000"/>
              <a:buFont typeface="Arial"/>
              <a:buNone/>
              <a:defRPr sz="1800"/>
            </a:lvl3pPr>
            <a:lvl4pPr marL="1143000" indent="0">
              <a:buClr>
                <a:schemeClr val="accent1"/>
              </a:buClr>
              <a:buSzPct val="90000"/>
              <a:buFont typeface="Courier New"/>
              <a:buNone/>
              <a:defRPr sz="1600"/>
            </a:lvl4pPr>
            <a:lvl5pPr marL="1600200" indent="0">
              <a:buClr>
                <a:schemeClr val="accent2"/>
              </a:buClr>
              <a:buSzPct val="90000"/>
              <a:buFont typeface="Courier New"/>
              <a:buNone/>
              <a:defRPr sz="1400"/>
            </a:lvl5pPr>
            <a:lvl6pPr marL="1874520" indent="0">
              <a:buFont typeface="Arial"/>
              <a:buNone/>
              <a:defRPr sz="1200" b="0" i="0">
                <a:latin typeface="Gill Sans Light"/>
                <a:cs typeface="Gill Sans Light"/>
              </a:defRPr>
            </a:lvl6pPr>
            <a:lvl7pPr marL="2148840" indent="0">
              <a:buFont typeface="Arial"/>
              <a:buNone/>
              <a:defRPr sz="1200" b="0" i="0">
                <a:latin typeface="Gill Sans Light"/>
                <a:cs typeface="Gill Sans Light"/>
              </a:defRPr>
            </a:lvl7pPr>
            <a:lvl8pPr marL="2423160" indent="0">
              <a:buFont typeface="Arial"/>
              <a:buNone/>
              <a:defRPr sz="1200" b="0" i="0">
                <a:latin typeface="Gill Sans Light"/>
                <a:cs typeface="Gill Sans Light"/>
              </a:defRPr>
            </a:lvl8pPr>
            <a:lvl9pPr marL="2697480" indent="0">
              <a:buFont typeface="Arial"/>
              <a:buNone/>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117858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itle Placeholder 21"/>
          <p:cNvSpPr>
            <a:spLocks noGrp="1"/>
          </p:cNvSpPr>
          <p:nvPr>
            <p:ph type="title"/>
          </p:nvPr>
        </p:nvSpPr>
        <p:spPr>
          <a:xfrm>
            <a:off x="609600" y="139700"/>
            <a:ext cx="6438901" cy="709084"/>
          </a:xfrm>
          <a:prstGeom prst="rect">
            <a:avLst/>
          </a:prstGeom>
        </p:spPr>
        <p:txBody>
          <a:bodyPr vert="horz" anchor="ctr">
            <a:normAutofit/>
          </a:bodyPr>
          <a:lstStyle/>
          <a:p>
            <a:r>
              <a:rPr kumimoji="0" lang="en-US"/>
              <a:t>Click to edit Master title style</a:t>
            </a:r>
            <a:endParaRPr kumimoji="0" lang="en-US" dirty="0"/>
          </a:p>
        </p:txBody>
      </p:sp>
      <p:sp>
        <p:nvSpPr>
          <p:cNvPr id="3" name="Slide Number Placeholder 2"/>
          <p:cNvSpPr>
            <a:spLocks noGrp="1"/>
          </p:cNvSpPr>
          <p:nvPr>
            <p:ph type="sldNum" sz="quarter" idx="11"/>
          </p:nvPr>
        </p:nvSpPr>
        <p:spPr/>
        <p:txBody>
          <a:bodyPr/>
          <a:lstStyle/>
          <a:p>
            <a:fld id="{851CCF73-8DE0-4D4A-B3BF-D2A5C73C1DC2}" type="slidenum">
              <a:rPr lang="en-US" smtClean="0"/>
              <a:pPr/>
              <a:t>‹#›</a:t>
            </a:fld>
            <a:endParaRPr lang="en-US"/>
          </a:p>
        </p:txBody>
      </p:sp>
      <p:sp>
        <p:nvSpPr>
          <p:cNvPr id="5" name="Content Placeholder 7"/>
          <p:cNvSpPr>
            <a:spLocks noGrp="1"/>
          </p:cNvSpPr>
          <p:nvPr>
            <p:ph sz="quarter" idx="1"/>
          </p:nvPr>
        </p:nvSpPr>
        <p:spPr>
          <a:xfrm>
            <a:off x="625349" y="1206502"/>
            <a:ext cx="7890763" cy="4729477"/>
          </a:xfrm>
          <a:prstGeom prst="rect">
            <a:avLst/>
          </a:prstGeom>
        </p:spPr>
        <p:txBody>
          <a:bodyPr/>
          <a:lstStyle>
            <a:lvl1pPr marL="320040" indent="-320040">
              <a:buClr>
                <a:schemeClr val="bg2"/>
              </a:buClr>
              <a:buSzPct val="70000"/>
              <a:buFont typeface="Wingdings" charset="2"/>
              <a:buChar char=""/>
              <a:defRPr sz="2400"/>
            </a:lvl1pPr>
            <a:lvl2pPr marL="640080" indent="-274320">
              <a:buClr>
                <a:schemeClr val="tx2"/>
              </a:buClr>
              <a:buSzPct val="65000"/>
              <a:buFont typeface="Wingdings" charset="2"/>
              <a:buChar char=""/>
              <a:defRPr sz="2000"/>
            </a:lvl2pPr>
            <a:lvl3pPr marL="914400" indent="-228600">
              <a:buClr>
                <a:schemeClr val="accent2"/>
              </a:buClr>
              <a:buSzPct val="90000"/>
              <a:buFont typeface="Courier New"/>
              <a:buChar char="o"/>
              <a:defRPr sz="1800"/>
            </a:lvl3pPr>
            <a:lvl4pPr marL="1371600" indent="-228600">
              <a:buClr>
                <a:schemeClr val="accent1"/>
              </a:buClr>
              <a:buSzPct val="90000"/>
              <a:buFont typeface="Courier New"/>
              <a:buChar char="o"/>
              <a:defRPr sz="1600"/>
            </a:lvl4pPr>
            <a:lvl5pPr marL="1828800" indent="-228600">
              <a:buClr>
                <a:schemeClr val="accent6"/>
              </a:buClr>
              <a:buSzPct val="90000"/>
              <a:buFont typeface="Courier New"/>
              <a:buChar char="o"/>
              <a:defRPr sz="1400"/>
            </a:lvl5pPr>
            <a:lvl6pPr marL="2045970" indent="-171450">
              <a:buClr>
                <a:schemeClr val="accent3"/>
              </a:buClr>
              <a:buFont typeface="Courier New"/>
              <a:buChar char="o"/>
              <a:defRPr sz="1200" b="0" i="0">
                <a:latin typeface="Gill Sans Light"/>
                <a:cs typeface="Gill Sans Light"/>
              </a:defRPr>
            </a:lvl6pPr>
            <a:lvl7pPr marL="2377440" indent="-228600">
              <a:buClr>
                <a:schemeClr val="accent4"/>
              </a:buClr>
              <a:buFont typeface="Courier New"/>
              <a:buChar char="o"/>
              <a:defRPr sz="1200" b="0" i="0">
                <a:latin typeface="Gill Sans Light"/>
                <a:cs typeface="Gill Sans Light"/>
              </a:defRPr>
            </a:lvl7pPr>
            <a:lvl8pPr marL="2651760" indent="-228600">
              <a:buClr>
                <a:schemeClr val="accent5"/>
              </a:buClr>
              <a:buFont typeface="Courier New"/>
              <a:buChar char="o"/>
              <a:defRPr sz="1200" b="0" i="0">
                <a:latin typeface="Gill Sans Light"/>
                <a:cs typeface="Gill Sans Light"/>
              </a:defRPr>
            </a:lvl8pPr>
            <a:lvl9pPr marL="2926080" indent="-228600">
              <a:buClr>
                <a:schemeClr val="bg2"/>
              </a:buClr>
              <a:buFont typeface="Courier New"/>
              <a:buChar char="o"/>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p:bg>
      <p:bgRef idx="1003">
        <a:schemeClr val="bg1"/>
      </p:bgRef>
    </p:bg>
    <p:spTree>
      <p:nvGrpSpPr>
        <p:cNvPr id="1" name=""/>
        <p:cNvGrpSpPr/>
        <p:nvPr/>
      </p:nvGrpSpPr>
      <p:grpSpPr>
        <a:xfrm>
          <a:off x="0" y="0"/>
          <a:ext cx="0" cy="0"/>
          <a:chOff x="0" y="0"/>
          <a:chExt cx="0" cy="0"/>
        </a:xfrm>
      </p:grpSpPr>
      <p:sp>
        <p:nvSpPr>
          <p:cNvPr id="13" name="Shape 92"/>
          <p:cNvSpPr/>
          <p:nvPr/>
        </p:nvSpPr>
        <p:spPr>
          <a:xfrm>
            <a:off x="-2248" y="2545976"/>
            <a:ext cx="7513594" cy="1"/>
          </a:xfrm>
          <a:prstGeom prst="line">
            <a:avLst/>
          </a:prstGeom>
          <a:ln w="889000">
            <a:solidFill>
              <a:srgbClr val="D87C43"/>
            </a:solidFill>
          </a:ln>
        </p:spPr>
        <p:txBody>
          <a:bodyPr lIns="0" tIns="0" rIns="0" bIns="0"/>
          <a:lstStyle/>
          <a:p>
            <a:pPr lvl="0" defTabSz="457200">
              <a:defRPr sz="1200">
                <a:latin typeface="+mj-lt"/>
                <a:ea typeface="+mj-ea"/>
                <a:cs typeface="+mj-cs"/>
                <a:sym typeface="Helvetica"/>
              </a:defRPr>
            </a:pPr>
            <a:endParaRPr/>
          </a:p>
        </p:txBody>
      </p:sp>
      <p:sp>
        <p:nvSpPr>
          <p:cNvPr id="14" name="Shape 93"/>
          <p:cNvSpPr/>
          <p:nvPr/>
        </p:nvSpPr>
        <p:spPr>
          <a:xfrm>
            <a:off x="7650936" y="2545976"/>
            <a:ext cx="1509104" cy="1"/>
          </a:xfrm>
          <a:prstGeom prst="line">
            <a:avLst/>
          </a:prstGeom>
          <a:ln w="889000">
            <a:solidFill>
              <a:srgbClr val="2D81AF"/>
            </a:solidFill>
          </a:ln>
        </p:spPr>
        <p:txBody>
          <a:bodyPr lIns="0" tIns="0" rIns="0" bIns="0"/>
          <a:lstStyle/>
          <a:p>
            <a:pPr lvl="0" defTabSz="457200">
              <a:defRPr sz="1200">
                <a:latin typeface="+mj-lt"/>
                <a:ea typeface="+mj-ea"/>
                <a:cs typeface="+mj-cs"/>
                <a:sym typeface="Helvetica"/>
              </a:defRPr>
            </a:pPr>
            <a:endParaRPr/>
          </a:p>
        </p:txBody>
      </p:sp>
      <p:sp>
        <p:nvSpPr>
          <p:cNvPr id="10" name="Shape 92"/>
          <p:cNvSpPr/>
          <p:nvPr/>
        </p:nvSpPr>
        <p:spPr>
          <a:xfrm>
            <a:off x="-2248" y="2545976"/>
            <a:ext cx="7513594" cy="1"/>
          </a:xfrm>
          <a:prstGeom prst="line">
            <a:avLst/>
          </a:prstGeom>
          <a:ln w="889000">
            <a:solidFill>
              <a:srgbClr val="D87C43"/>
            </a:solidFill>
          </a:ln>
        </p:spPr>
        <p:txBody>
          <a:bodyPr lIns="0" tIns="0" rIns="0" bIns="0"/>
          <a:lstStyle/>
          <a:p>
            <a:pPr lvl="0" defTabSz="457200">
              <a:defRPr sz="1200">
                <a:latin typeface="+mj-lt"/>
                <a:ea typeface="+mj-ea"/>
                <a:cs typeface="+mj-cs"/>
                <a:sym typeface="Helvetica"/>
              </a:defRPr>
            </a:pPr>
            <a:endParaRPr/>
          </a:p>
        </p:txBody>
      </p:sp>
      <p:sp>
        <p:nvSpPr>
          <p:cNvPr id="11" name="Shape 93"/>
          <p:cNvSpPr/>
          <p:nvPr/>
        </p:nvSpPr>
        <p:spPr>
          <a:xfrm>
            <a:off x="7650936" y="2545976"/>
            <a:ext cx="1509104" cy="1"/>
          </a:xfrm>
          <a:prstGeom prst="line">
            <a:avLst/>
          </a:prstGeom>
          <a:ln w="889000">
            <a:solidFill>
              <a:srgbClr val="2D81AF"/>
            </a:solidFill>
          </a:ln>
        </p:spPr>
        <p:txBody>
          <a:bodyPr lIns="0" tIns="0" rIns="0" bIns="0"/>
          <a:lstStyle/>
          <a:p>
            <a:pPr lvl="0" defTabSz="457200">
              <a:defRPr sz="1200">
                <a:latin typeface="+mj-lt"/>
                <a:ea typeface="+mj-ea"/>
                <a:cs typeface="+mj-cs"/>
                <a:sym typeface="Helvetica"/>
              </a:defRPr>
            </a:pPr>
            <a:endParaRPr/>
          </a:p>
        </p:txBody>
      </p:sp>
      <p:grpSp>
        <p:nvGrpSpPr>
          <p:cNvPr id="5" name="Group 4"/>
          <p:cNvGrpSpPr>
            <a:grpSpLocks noChangeAspect="1"/>
          </p:cNvGrpSpPr>
          <p:nvPr/>
        </p:nvGrpSpPr>
        <p:grpSpPr>
          <a:xfrm>
            <a:off x="1382220" y="2006663"/>
            <a:ext cx="1136984" cy="1136985"/>
            <a:chOff x="1687021" y="2717864"/>
            <a:chExt cx="981540" cy="981541"/>
          </a:xfrm>
        </p:grpSpPr>
        <p:sp>
          <p:nvSpPr>
            <p:cNvPr id="15" name="Shape 95"/>
            <p:cNvSpPr/>
            <p:nvPr userDrawn="1"/>
          </p:nvSpPr>
          <p:spPr>
            <a:xfrm>
              <a:off x="1687021" y="2717864"/>
              <a:ext cx="981540" cy="981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endParaRPr/>
            </a:p>
          </p:txBody>
        </p:sp>
        <p:grpSp>
          <p:nvGrpSpPr>
            <p:cNvPr id="16" name="Group 101"/>
            <p:cNvGrpSpPr>
              <a:grpSpLocks noChangeAspect="1"/>
            </p:cNvGrpSpPr>
            <p:nvPr userDrawn="1"/>
          </p:nvGrpSpPr>
          <p:grpSpPr>
            <a:xfrm>
              <a:off x="1728067" y="2758909"/>
              <a:ext cx="899447" cy="899448"/>
              <a:chOff x="0" y="0"/>
              <a:chExt cx="1280160" cy="1280160"/>
            </a:xfrm>
          </p:grpSpPr>
          <p:sp>
            <p:nvSpPr>
              <p:cNvPr id="17" name="Shape 96"/>
              <p:cNvSpPr/>
              <p:nvPr/>
            </p:nvSpPr>
            <p:spPr>
              <a:xfrm rot="16200000">
                <a:off x="-1" y="0"/>
                <a:ext cx="1280162" cy="12801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6B1CD"/>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nvGrpSpPr>
              <p:cNvPr id="18" name="Group 100"/>
              <p:cNvGrpSpPr/>
              <p:nvPr/>
            </p:nvGrpSpPr>
            <p:grpSpPr>
              <a:xfrm>
                <a:off x="464661" y="363060"/>
                <a:ext cx="350838" cy="583344"/>
                <a:chOff x="0" y="0"/>
                <a:chExt cx="350837" cy="583342"/>
              </a:xfrm>
            </p:grpSpPr>
            <p:sp>
              <p:nvSpPr>
                <p:cNvPr id="19" name="Shape 97"/>
                <p:cNvSpPr/>
                <p:nvPr/>
              </p:nvSpPr>
              <p:spPr>
                <a:xfrm>
                  <a:off x="-1" y="-1"/>
                  <a:ext cx="350839" cy="583343"/>
                </a:xfrm>
                <a:custGeom>
                  <a:avLst/>
                  <a:gdLst/>
                  <a:ahLst/>
                  <a:cxnLst>
                    <a:cxn ang="0">
                      <a:pos x="wd2" y="hd2"/>
                    </a:cxn>
                    <a:cxn ang="5400000">
                      <a:pos x="wd2" y="hd2"/>
                    </a:cxn>
                    <a:cxn ang="10800000">
                      <a:pos x="wd2" y="hd2"/>
                    </a:cxn>
                    <a:cxn ang="16200000">
                      <a:pos x="wd2" y="hd2"/>
                    </a:cxn>
                  </a:cxnLst>
                  <a:rect l="0" t="0" r="r" b="b"/>
                  <a:pathLst>
                    <a:path w="21600" h="21600" extrusionOk="0">
                      <a:moveTo>
                        <a:pt x="0" y="21414"/>
                      </a:moveTo>
                      <a:lnTo>
                        <a:pt x="0" y="0"/>
                      </a:lnTo>
                      <a:lnTo>
                        <a:pt x="21600" y="0"/>
                      </a:lnTo>
                      <a:lnTo>
                        <a:pt x="21600" y="21600"/>
                      </a:lnTo>
                    </a:path>
                  </a:pathLst>
                </a:custGeom>
                <a:noFill/>
                <a:ln w="19050" cap="flat">
                  <a:solidFill>
                    <a:srgbClr val="FFFFFF"/>
                  </a:solidFill>
                  <a:prstDash val="solid"/>
                  <a:bevel/>
                </a:ln>
                <a:effectLst/>
              </p:spPr>
              <p:txBody>
                <a:bodyPr wrap="square" lIns="0" tIns="0" rIns="0" bIns="0" numCol="1" anchor="ctr">
                  <a:noAutofit/>
                </a:bodyPr>
                <a:lstStyle/>
                <a:p>
                  <a:pPr lvl="0" algn="ctr"/>
                  <a:endParaRPr/>
                </a:p>
              </p:txBody>
            </p:sp>
            <p:sp>
              <p:nvSpPr>
                <p:cNvPr id="20" name="Shape 98"/>
                <p:cNvSpPr/>
                <p:nvPr/>
              </p:nvSpPr>
              <p:spPr>
                <a:xfrm>
                  <a:off x="59795" y="44957"/>
                  <a:ext cx="243057" cy="523794"/>
                </a:xfrm>
                <a:custGeom>
                  <a:avLst/>
                  <a:gdLst/>
                  <a:ahLst/>
                  <a:cxnLst>
                    <a:cxn ang="0">
                      <a:pos x="wd2" y="hd2"/>
                    </a:cxn>
                    <a:cxn ang="5400000">
                      <a:pos x="wd2" y="hd2"/>
                    </a:cxn>
                    <a:cxn ang="10800000">
                      <a:pos x="wd2" y="hd2"/>
                    </a:cxn>
                    <a:cxn ang="16200000">
                      <a:pos x="wd2" y="hd2"/>
                    </a:cxn>
                  </a:cxnLst>
                  <a:rect l="0" t="0" r="r" b="b"/>
                  <a:pathLst>
                    <a:path w="21600" h="21600" extrusionOk="0">
                      <a:moveTo>
                        <a:pt x="21426" y="0"/>
                      </a:moveTo>
                      <a:lnTo>
                        <a:pt x="0" y="0"/>
                      </a:lnTo>
                      <a:lnTo>
                        <a:pt x="0" y="18544"/>
                      </a:lnTo>
                      <a:lnTo>
                        <a:pt x="21600" y="21600"/>
                      </a:lnTo>
                      <a:lnTo>
                        <a:pt x="21426" y="0"/>
                      </a:lnTo>
                      <a:close/>
                    </a:path>
                  </a:pathLst>
                </a:custGeom>
                <a:noFill/>
                <a:ln w="19050" cap="flat">
                  <a:solidFill>
                    <a:srgbClr val="FFFFFF"/>
                  </a:solidFill>
                  <a:prstDash val="solid"/>
                  <a:bevel/>
                </a:ln>
                <a:effectLst/>
              </p:spPr>
              <p:txBody>
                <a:bodyPr wrap="square" lIns="0" tIns="0" rIns="0" bIns="0" numCol="1" anchor="ctr">
                  <a:noAutofit/>
                </a:bodyPr>
                <a:lstStyle/>
                <a:p>
                  <a:pPr lvl="0" algn="ctr"/>
                  <a:endParaRPr/>
                </a:p>
              </p:txBody>
            </p:sp>
            <p:sp>
              <p:nvSpPr>
                <p:cNvPr id="21" name="Shape 99"/>
                <p:cNvSpPr/>
                <p:nvPr/>
              </p:nvSpPr>
              <p:spPr>
                <a:xfrm>
                  <a:off x="95442" y="249214"/>
                  <a:ext cx="30481" cy="304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9050" cap="flat">
                  <a:solidFill>
                    <a:srgbClr val="FFFFFF"/>
                  </a:solidFill>
                  <a:prstDash val="solid"/>
                  <a:bevel/>
                </a:ln>
                <a:effectLst/>
              </p:spPr>
              <p:txBody>
                <a:bodyPr wrap="square" lIns="0" tIns="0" rIns="0" bIns="0" numCol="1" anchor="ctr">
                  <a:noAutofit/>
                </a:bodyPr>
                <a:lstStyle/>
                <a:p>
                  <a:pPr lvl="0" algn="ctr">
                    <a:defRPr>
                      <a:solidFill>
                        <a:srgbClr val="FFFFFF"/>
                      </a:solidFill>
                    </a:defRPr>
                  </a:pPr>
                  <a:endParaRPr/>
                </a:p>
              </p:txBody>
            </p:sp>
          </p:grpSp>
        </p:grpSp>
      </p:grpSp>
      <p:sp>
        <p:nvSpPr>
          <p:cNvPr id="22" name="Title 1"/>
          <p:cNvSpPr>
            <a:spLocks noGrp="1"/>
          </p:cNvSpPr>
          <p:nvPr>
            <p:ph type="title"/>
          </p:nvPr>
        </p:nvSpPr>
        <p:spPr>
          <a:xfrm>
            <a:off x="2734705" y="2204135"/>
            <a:ext cx="4776641" cy="709084"/>
          </a:xfrm>
        </p:spPr>
        <p:txBody>
          <a:bodyPr>
            <a:normAutofit/>
          </a:bodyPr>
          <a:lstStyle>
            <a:lvl1pPr>
              <a:defRPr sz="2000">
                <a:solidFill>
                  <a:schemeClr val="bg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ase Study Header">
    <p:bg>
      <p:bgRef idx="1003">
        <a:schemeClr val="bg1"/>
      </p:bgRef>
    </p:bg>
    <p:spTree>
      <p:nvGrpSpPr>
        <p:cNvPr id="1" name=""/>
        <p:cNvGrpSpPr/>
        <p:nvPr/>
      </p:nvGrpSpPr>
      <p:grpSpPr>
        <a:xfrm>
          <a:off x="0" y="0"/>
          <a:ext cx="0" cy="0"/>
          <a:chOff x="0" y="0"/>
          <a:chExt cx="0" cy="0"/>
        </a:xfrm>
      </p:grpSpPr>
      <p:sp>
        <p:nvSpPr>
          <p:cNvPr id="6" name="Shape 92"/>
          <p:cNvSpPr/>
          <p:nvPr/>
        </p:nvSpPr>
        <p:spPr>
          <a:xfrm>
            <a:off x="-2248" y="2545976"/>
            <a:ext cx="7513594" cy="1"/>
          </a:xfrm>
          <a:prstGeom prst="line">
            <a:avLst/>
          </a:prstGeom>
          <a:ln w="889000">
            <a:solidFill>
              <a:schemeClr val="tx2"/>
            </a:solidFill>
          </a:ln>
        </p:spPr>
        <p:txBody>
          <a:bodyPr lIns="0" tIns="0" rIns="0" bIns="0"/>
          <a:lstStyle/>
          <a:p>
            <a:pPr lvl="0" defTabSz="457200">
              <a:defRPr sz="1200">
                <a:latin typeface="+mj-lt"/>
                <a:ea typeface="+mj-ea"/>
                <a:cs typeface="+mj-cs"/>
                <a:sym typeface="Helvetica"/>
              </a:defRPr>
            </a:pPr>
            <a:endParaRPr/>
          </a:p>
        </p:txBody>
      </p:sp>
      <p:sp>
        <p:nvSpPr>
          <p:cNvPr id="7" name="Shape 93"/>
          <p:cNvSpPr/>
          <p:nvPr/>
        </p:nvSpPr>
        <p:spPr>
          <a:xfrm>
            <a:off x="7650936" y="2545976"/>
            <a:ext cx="1509104" cy="1"/>
          </a:xfrm>
          <a:prstGeom prst="line">
            <a:avLst/>
          </a:prstGeom>
          <a:ln w="889000">
            <a:solidFill>
              <a:schemeClr val="bg2"/>
            </a:solidFill>
          </a:ln>
        </p:spPr>
        <p:txBody>
          <a:bodyPr lIns="0" tIns="0" rIns="0" bIns="0"/>
          <a:lstStyle/>
          <a:p>
            <a:pPr lvl="0" defTabSz="457200">
              <a:defRPr sz="1200">
                <a:latin typeface="+mj-lt"/>
                <a:ea typeface="+mj-ea"/>
                <a:cs typeface="+mj-cs"/>
                <a:sym typeface="Helvetica"/>
              </a:defRPr>
            </a:pPr>
            <a:endParaRPr/>
          </a:p>
        </p:txBody>
      </p:sp>
      <p:sp>
        <p:nvSpPr>
          <p:cNvPr id="10" name="Shape 92"/>
          <p:cNvSpPr/>
          <p:nvPr/>
        </p:nvSpPr>
        <p:spPr>
          <a:xfrm>
            <a:off x="-2248" y="2545976"/>
            <a:ext cx="7513594" cy="1"/>
          </a:xfrm>
          <a:prstGeom prst="line">
            <a:avLst/>
          </a:prstGeom>
          <a:ln w="889000">
            <a:solidFill>
              <a:schemeClr val="tx2"/>
            </a:solidFill>
          </a:ln>
        </p:spPr>
        <p:txBody>
          <a:bodyPr lIns="0" tIns="0" rIns="0" bIns="0"/>
          <a:lstStyle/>
          <a:p>
            <a:pPr lvl="0" defTabSz="457200">
              <a:defRPr sz="1200">
                <a:latin typeface="+mj-lt"/>
                <a:ea typeface="+mj-ea"/>
                <a:cs typeface="+mj-cs"/>
                <a:sym typeface="Helvetica"/>
              </a:defRPr>
            </a:pPr>
            <a:endParaRPr/>
          </a:p>
        </p:txBody>
      </p:sp>
      <p:sp>
        <p:nvSpPr>
          <p:cNvPr id="11" name="Shape 93"/>
          <p:cNvSpPr/>
          <p:nvPr/>
        </p:nvSpPr>
        <p:spPr>
          <a:xfrm>
            <a:off x="7650936" y="2545976"/>
            <a:ext cx="1509104" cy="1"/>
          </a:xfrm>
          <a:prstGeom prst="line">
            <a:avLst/>
          </a:prstGeom>
          <a:ln w="889000">
            <a:solidFill>
              <a:schemeClr val="bg2"/>
            </a:solidFill>
          </a:ln>
        </p:spPr>
        <p:txBody>
          <a:bodyPr lIns="0" tIns="0" rIns="0" bIns="0"/>
          <a:lstStyle/>
          <a:p>
            <a:pPr lvl="0" defTabSz="457200">
              <a:defRPr sz="1200">
                <a:latin typeface="+mj-lt"/>
                <a:ea typeface="+mj-ea"/>
                <a:cs typeface="+mj-cs"/>
                <a:sym typeface="Helvetica"/>
              </a:defRPr>
            </a:pPr>
            <a:endParaRPr/>
          </a:p>
        </p:txBody>
      </p:sp>
      <p:sp>
        <p:nvSpPr>
          <p:cNvPr id="22" name="Title 1"/>
          <p:cNvSpPr>
            <a:spLocks noGrp="1"/>
          </p:cNvSpPr>
          <p:nvPr>
            <p:ph type="title"/>
          </p:nvPr>
        </p:nvSpPr>
        <p:spPr>
          <a:xfrm>
            <a:off x="2734705" y="2204135"/>
            <a:ext cx="4776641" cy="709084"/>
          </a:xfrm>
        </p:spPr>
        <p:txBody>
          <a:bodyPr>
            <a:normAutofit/>
          </a:bodyPr>
          <a:lstStyle>
            <a:lvl1pPr>
              <a:defRPr sz="2000">
                <a:solidFill>
                  <a:schemeClr val="bg1"/>
                </a:solidFill>
              </a:defRPr>
            </a:lvl1pPr>
          </a:lstStyle>
          <a:p>
            <a:r>
              <a:rPr kumimoji="0" lang="en-US"/>
              <a:t>Click to edit Master title style</a:t>
            </a:r>
          </a:p>
        </p:txBody>
      </p:sp>
      <p:pic>
        <p:nvPicPr>
          <p:cNvPr id="13" name="pasted-image.pdf"/>
          <p:cNvPicPr>
            <a:picLocks noChangeAspect="1"/>
          </p:cNvPicPr>
          <p:nvPr/>
        </p:nvPicPr>
        <p:blipFill>
          <a:blip r:embed="rId2"/>
          <a:stretch>
            <a:fillRect/>
          </a:stretch>
        </p:blipFill>
        <p:spPr>
          <a:xfrm>
            <a:off x="1402093" y="1999877"/>
            <a:ext cx="1143000" cy="1143000"/>
          </a:xfrm>
          <a:prstGeom prst="rect">
            <a:avLst/>
          </a:prstGeom>
          <a:ln w="12700">
            <a:miter lim="400000"/>
          </a:ln>
        </p:spPr>
      </p:pic>
      <p:pic>
        <p:nvPicPr>
          <p:cNvPr id="8" name="pasted-image.pdf"/>
          <p:cNvPicPr>
            <a:picLocks noChangeAspect="1"/>
          </p:cNvPicPr>
          <p:nvPr/>
        </p:nvPicPr>
        <p:blipFill>
          <a:blip r:embed="rId2"/>
          <a:stretch>
            <a:fillRect/>
          </a:stretch>
        </p:blipFill>
        <p:spPr>
          <a:xfrm>
            <a:off x="1402093" y="1999877"/>
            <a:ext cx="1143000" cy="1143000"/>
          </a:xfrm>
          <a:prstGeom prst="rect">
            <a:avLst/>
          </a:prstGeom>
          <a:ln w="12700">
            <a:miter lim="400000"/>
          </a:ln>
        </p:spPr>
      </p:pic>
    </p:spTree>
    <p:extLst>
      <p:ext uri="{BB962C8B-B14F-4D97-AF65-F5344CB8AC3E}">
        <p14:creationId xmlns:p14="http://schemas.microsoft.com/office/powerpoint/2010/main" val="163524235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Sma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Slide Number Placeholder 2"/>
          <p:cNvSpPr>
            <a:spLocks noGrp="1"/>
          </p:cNvSpPr>
          <p:nvPr>
            <p:ph type="sldNum" sz="quarter" idx="10"/>
          </p:nvPr>
        </p:nvSpPr>
        <p:spPr/>
        <p:txBody>
          <a:bodyPr/>
          <a:lstStyle/>
          <a:p>
            <a:fld id="{851CCF73-8DE0-4D4A-B3BF-D2A5C73C1DC2}" type="slidenum">
              <a:rPr lang="en-US" smtClean="0"/>
              <a:pPr/>
              <a:t>‹#›</a:t>
            </a:fld>
            <a:endParaRPr lang="en-US"/>
          </a:p>
        </p:txBody>
      </p:sp>
      <p:sp>
        <p:nvSpPr>
          <p:cNvPr id="6" name="Content Placeholder 7"/>
          <p:cNvSpPr>
            <a:spLocks noGrp="1"/>
          </p:cNvSpPr>
          <p:nvPr>
            <p:ph sz="quarter" idx="1"/>
          </p:nvPr>
        </p:nvSpPr>
        <p:spPr>
          <a:xfrm>
            <a:off x="625349" y="1206502"/>
            <a:ext cx="3824731" cy="4729477"/>
          </a:xfrm>
          <a:prstGeom prst="rect">
            <a:avLst/>
          </a:prstGeom>
        </p:spPr>
        <p:txBody>
          <a:bodyPr/>
          <a:lstStyle>
            <a:lvl1pPr marL="320040" indent="-320040">
              <a:buClr>
                <a:schemeClr val="bg2"/>
              </a:buClr>
              <a:buSzPct val="70000"/>
              <a:buFont typeface="Wingdings" charset="2"/>
              <a:buChar char=""/>
              <a:defRPr sz="2000"/>
            </a:lvl1pPr>
            <a:lvl2pPr marL="640080" indent="-274320">
              <a:buClr>
                <a:schemeClr val="tx2"/>
              </a:buClr>
              <a:buSzPct val="65000"/>
              <a:buFont typeface="Wingdings" charset="2"/>
              <a:buChar char=""/>
              <a:defRPr sz="2000"/>
            </a:lvl2pPr>
            <a:lvl3pPr marL="914400" indent="-228600">
              <a:buClr>
                <a:schemeClr val="accent2"/>
              </a:buClr>
              <a:buSzPct val="90000"/>
              <a:buFont typeface="Courier New"/>
              <a:buChar char="o"/>
              <a:defRPr sz="1800"/>
            </a:lvl3pPr>
            <a:lvl4pPr marL="1371600" indent="-228600">
              <a:buClr>
                <a:schemeClr val="accent1"/>
              </a:buClr>
              <a:buSzPct val="90000"/>
              <a:buFont typeface="Courier New"/>
              <a:buChar char="o"/>
              <a:defRPr sz="1600"/>
            </a:lvl4pPr>
            <a:lvl5pPr marL="1828800" indent="-228600">
              <a:buClr>
                <a:schemeClr val="accent6"/>
              </a:buClr>
              <a:buSzPct val="90000"/>
              <a:buFont typeface="Courier New"/>
              <a:buChar char="o"/>
              <a:defRPr sz="1400"/>
            </a:lvl5pPr>
            <a:lvl6pPr marL="2045970" indent="-171450">
              <a:buClr>
                <a:schemeClr val="accent3"/>
              </a:buClr>
              <a:buFont typeface="Courier New"/>
              <a:buChar char="o"/>
              <a:defRPr sz="1200" b="0" i="0">
                <a:latin typeface="Gill Sans Light"/>
                <a:cs typeface="Gill Sans Light"/>
              </a:defRPr>
            </a:lvl6pPr>
            <a:lvl7pPr marL="2377440" indent="-228600">
              <a:buClr>
                <a:schemeClr val="accent4"/>
              </a:buClr>
              <a:buFont typeface="Courier New"/>
              <a:buChar char="o"/>
              <a:defRPr sz="1200" b="0" i="0">
                <a:latin typeface="Gill Sans Light"/>
                <a:cs typeface="Gill Sans Light"/>
              </a:defRPr>
            </a:lvl7pPr>
            <a:lvl8pPr marL="2651760" indent="-228600">
              <a:buClr>
                <a:schemeClr val="accent5"/>
              </a:buClr>
              <a:buFont typeface="Courier New"/>
              <a:buChar char="o"/>
              <a:defRPr sz="1200" b="0" i="0">
                <a:latin typeface="Gill Sans Light"/>
                <a:cs typeface="Gill Sans Light"/>
              </a:defRPr>
            </a:lvl8pPr>
            <a:lvl9pPr marL="2926080" indent="-228600">
              <a:buClr>
                <a:schemeClr val="bg2"/>
              </a:buClr>
              <a:buFont typeface="Courier New"/>
              <a:buChar char="o"/>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Content Placeholder 7"/>
          <p:cNvSpPr>
            <a:spLocks noGrp="1"/>
          </p:cNvSpPr>
          <p:nvPr>
            <p:ph sz="quarter" idx="11"/>
          </p:nvPr>
        </p:nvSpPr>
        <p:spPr>
          <a:xfrm>
            <a:off x="4679189" y="1206502"/>
            <a:ext cx="3824731" cy="4729477"/>
          </a:xfrm>
          <a:prstGeom prst="rect">
            <a:avLst/>
          </a:prstGeom>
        </p:spPr>
        <p:txBody>
          <a:bodyPr/>
          <a:lstStyle>
            <a:lvl1pPr marL="320040" indent="-320040">
              <a:buClr>
                <a:schemeClr val="bg2"/>
              </a:buClr>
              <a:buSzPct val="70000"/>
              <a:buFont typeface="Wingdings" charset="2"/>
              <a:buChar char=""/>
              <a:defRPr sz="2000"/>
            </a:lvl1pPr>
            <a:lvl2pPr marL="640080" indent="-274320">
              <a:buClr>
                <a:schemeClr val="tx2"/>
              </a:buClr>
              <a:buSzPct val="65000"/>
              <a:buFont typeface="Wingdings" charset="2"/>
              <a:buChar char=""/>
              <a:defRPr sz="2000"/>
            </a:lvl2pPr>
            <a:lvl3pPr marL="914400" indent="-228600">
              <a:buClr>
                <a:schemeClr val="accent2"/>
              </a:buClr>
              <a:buSzPct val="90000"/>
              <a:buFont typeface="Courier New"/>
              <a:buChar char="o"/>
              <a:defRPr sz="1800"/>
            </a:lvl3pPr>
            <a:lvl4pPr marL="1371600" indent="-228600">
              <a:buClr>
                <a:schemeClr val="accent1"/>
              </a:buClr>
              <a:buSzPct val="90000"/>
              <a:buFont typeface="Courier New"/>
              <a:buChar char="o"/>
              <a:defRPr sz="1600"/>
            </a:lvl4pPr>
            <a:lvl5pPr marL="1828800" indent="-228600">
              <a:buClr>
                <a:schemeClr val="accent6"/>
              </a:buClr>
              <a:buSzPct val="90000"/>
              <a:buFont typeface="Courier New"/>
              <a:buChar char="o"/>
              <a:defRPr sz="1400"/>
            </a:lvl5pPr>
            <a:lvl6pPr marL="2045970" indent="-171450">
              <a:buClr>
                <a:schemeClr val="accent3"/>
              </a:buClr>
              <a:buFont typeface="Courier New"/>
              <a:buChar char="o"/>
              <a:defRPr sz="1200" b="0" i="0">
                <a:latin typeface="Gill Sans Light"/>
                <a:cs typeface="Gill Sans Light"/>
              </a:defRPr>
            </a:lvl6pPr>
            <a:lvl7pPr marL="2377440" indent="-228600">
              <a:buClr>
                <a:schemeClr val="accent4"/>
              </a:buClr>
              <a:buFont typeface="Courier New"/>
              <a:buChar char="o"/>
              <a:defRPr sz="1200" b="0" i="0">
                <a:latin typeface="Gill Sans Light"/>
                <a:cs typeface="Gill Sans Light"/>
              </a:defRPr>
            </a:lvl7pPr>
            <a:lvl8pPr marL="2651760" indent="-228600">
              <a:buClr>
                <a:schemeClr val="accent5"/>
              </a:buClr>
              <a:buFont typeface="Courier New"/>
              <a:buChar char="o"/>
              <a:defRPr sz="1200" b="0" i="0">
                <a:latin typeface="Gill Sans Light"/>
                <a:cs typeface="Gill Sans Light"/>
              </a:defRPr>
            </a:lvl8pPr>
            <a:lvl9pPr marL="2926080" indent="-228600">
              <a:buClr>
                <a:schemeClr val="bg2"/>
              </a:buClr>
              <a:buFont typeface="Courier New"/>
              <a:buChar char="o"/>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Text Placeholder 15"/>
          <p:cNvSpPr>
            <a:spLocks noGrp="1"/>
          </p:cNvSpPr>
          <p:nvPr>
            <p:ph type="body" sz="quarter" idx="1"/>
          </p:nvPr>
        </p:nvSpPr>
        <p:spPr>
          <a:xfrm>
            <a:off x="609600" y="1193800"/>
            <a:ext cx="3886200" cy="640080"/>
          </a:xfrm>
          <a:solidFill>
            <a:schemeClr val="accent1"/>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597400" y="11938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7" name="Title 1"/>
          <p:cNvSpPr>
            <a:spLocks noGrp="1"/>
          </p:cNvSpPr>
          <p:nvPr>
            <p:ph type="title"/>
          </p:nvPr>
        </p:nvSpPr>
        <p:spPr>
          <a:xfrm>
            <a:off x="609600" y="139700"/>
            <a:ext cx="6438901" cy="709084"/>
          </a:xfrm>
        </p:spPr>
        <p:txBody>
          <a:bodyPr/>
          <a:lstStyle/>
          <a:p>
            <a:r>
              <a:rPr kumimoji="0" lang="en-US"/>
              <a:t>Click to edit Master title style</a:t>
            </a:r>
          </a:p>
        </p:txBody>
      </p:sp>
      <p:sp>
        <p:nvSpPr>
          <p:cNvPr id="2" name="Slide Number Placeholder 1"/>
          <p:cNvSpPr>
            <a:spLocks noGrp="1"/>
          </p:cNvSpPr>
          <p:nvPr>
            <p:ph type="sldNum" sz="quarter" idx="10"/>
          </p:nvPr>
        </p:nvSpPr>
        <p:spPr/>
        <p:txBody>
          <a:bodyPr/>
          <a:lstStyle/>
          <a:p>
            <a:fld id="{851CCF73-8DE0-4D4A-B3BF-D2A5C73C1DC2}" type="slidenum">
              <a:rPr lang="en-US" smtClean="0"/>
              <a:pPr/>
              <a:t>‹#›</a:t>
            </a:fld>
            <a:endParaRPr lang="en-US"/>
          </a:p>
        </p:txBody>
      </p:sp>
      <p:sp>
        <p:nvSpPr>
          <p:cNvPr id="8" name="Content Placeholder 7"/>
          <p:cNvSpPr>
            <a:spLocks noGrp="1"/>
          </p:cNvSpPr>
          <p:nvPr>
            <p:ph sz="quarter" idx="11"/>
          </p:nvPr>
        </p:nvSpPr>
        <p:spPr>
          <a:xfrm>
            <a:off x="625349" y="2032000"/>
            <a:ext cx="3824731" cy="3903979"/>
          </a:xfrm>
          <a:prstGeom prst="rect">
            <a:avLst/>
          </a:prstGeom>
        </p:spPr>
        <p:txBody>
          <a:bodyPr/>
          <a:lstStyle>
            <a:lvl1pPr marL="320040" indent="-320040">
              <a:buClr>
                <a:schemeClr val="bg2"/>
              </a:buClr>
              <a:buSzPct val="70000"/>
              <a:buFont typeface="Wingdings" charset="2"/>
              <a:buChar char=""/>
              <a:defRPr sz="2400"/>
            </a:lvl1pPr>
            <a:lvl2pPr marL="640080" indent="-274320">
              <a:buClr>
                <a:schemeClr val="tx2"/>
              </a:buClr>
              <a:buSzPct val="65000"/>
              <a:buFont typeface="Wingdings" charset="2"/>
              <a:buChar char=""/>
              <a:defRPr sz="2000"/>
            </a:lvl2pPr>
            <a:lvl3pPr marL="914400" indent="-228600">
              <a:buClr>
                <a:schemeClr val="accent2"/>
              </a:buClr>
              <a:buSzPct val="90000"/>
              <a:buFont typeface="Courier New"/>
              <a:buChar char="o"/>
              <a:defRPr sz="1800"/>
            </a:lvl3pPr>
            <a:lvl4pPr marL="1371600" indent="-228600">
              <a:buClr>
                <a:schemeClr val="accent1"/>
              </a:buClr>
              <a:buSzPct val="90000"/>
              <a:buFont typeface="Courier New"/>
              <a:buChar char="o"/>
              <a:defRPr sz="1600"/>
            </a:lvl4pPr>
            <a:lvl5pPr marL="1828800" indent="-228600">
              <a:buClr>
                <a:schemeClr val="accent6"/>
              </a:buClr>
              <a:buSzPct val="90000"/>
              <a:buFont typeface="Courier New"/>
              <a:buChar char="o"/>
              <a:defRPr sz="1400"/>
            </a:lvl5pPr>
            <a:lvl6pPr marL="2045970" indent="-171450">
              <a:buClr>
                <a:schemeClr val="accent3"/>
              </a:buClr>
              <a:buFont typeface="Courier New"/>
              <a:buChar char="o"/>
              <a:defRPr sz="1200" b="0" i="0">
                <a:latin typeface="Gill Sans Light"/>
                <a:cs typeface="Gill Sans Light"/>
              </a:defRPr>
            </a:lvl6pPr>
            <a:lvl7pPr marL="2377440" indent="-228600">
              <a:buClr>
                <a:schemeClr val="accent4"/>
              </a:buClr>
              <a:buFont typeface="Courier New"/>
              <a:buChar char="o"/>
              <a:defRPr sz="1200" b="0" i="0">
                <a:latin typeface="Gill Sans Light"/>
                <a:cs typeface="Gill Sans Light"/>
              </a:defRPr>
            </a:lvl7pPr>
            <a:lvl8pPr marL="2651760" indent="-228600">
              <a:buClr>
                <a:schemeClr val="accent5"/>
              </a:buClr>
              <a:buFont typeface="Courier New"/>
              <a:buChar char="o"/>
              <a:defRPr sz="1200" b="0" i="0">
                <a:latin typeface="Gill Sans Light"/>
                <a:cs typeface="Gill Sans Light"/>
              </a:defRPr>
            </a:lvl8pPr>
            <a:lvl9pPr marL="2926080" indent="-228600">
              <a:buClr>
                <a:schemeClr val="bg2"/>
              </a:buClr>
              <a:buFont typeface="Courier New"/>
              <a:buChar char="o"/>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Content Placeholder 7"/>
          <p:cNvSpPr>
            <a:spLocks noGrp="1"/>
          </p:cNvSpPr>
          <p:nvPr>
            <p:ph sz="quarter" idx="12"/>
          </p:nvPr>
        </p:nvSpPr>
        <p:spPr>
          <a:xfrm>
            <a:off x="4679189" y="2032000"/>
            <a:ext cx="3824731" cy="3903979"/>
          </a:xfrm>
          <a:prstGeom prst="rect">
            <a:avLst/>
          </a:prstGeom>
        </p:spPr>
        <p:txBody>
          <a:bodyPr/>
          <a:lstStyle>
            <a:lvl1pPr marL="320040" indent="-320040">
              <a:buClr>
                <a:schemeClr val="bg2"/>
              </a:buClr>
              <a:buSzPct val="70000"/>
              <a:buFont typeface="Wingdings" charset="2"/>
              <a:buChar char=""/>
              <a:defRPr sz="2400"/>
            </a:lvl1pPr>
            <a:lvl2pPr marL="640080" indent="-274320">
              <a:buClr>
                <a:schemeClr val="tx2"/>
              </a:buClr>
              <a:buSzPct val="65000"/>
              <a:buFont typeface="Wingdings" charset="2"/>
              <a:buChar char=""/>
              <a:defRPr sz="2000"/>
            </a:lvl2pPr>
            <a:lvl3pPr marL="914400" indent="-228600">
              <a:buClr>
                <a:schemeClr val="accent2"/>
              </a:buClr>
              <a:buSzPct val="90000"/>
              <a:buFont typeface="Courier New"/>
              <a:buChar char="o"/>
              <a:defRPr sz="1800"/>
            </a:lvl3pPr>
            <a:lvl4pPr marL="1371600" indent="-228600">
              <a:buClr>
                <a:schemeClr val="accent1"/>
              </a:buClr>
              <a:buSzPct val="90000"/>
              <a:buFont typeface="Courier New"/>
              <a:buChar char="o"/>
              <a:defRPr sz="1600"/>
            </a:lvl4pPr>
            <a:lvl5pPr marL="1828800" indent="-228600">
              <a:buClr>
                <a:schemeClr val="accent6"/>
              </a:buClr>
              <a:buSzPct val="90000"/>
              <a:buFont typeface="Courier New"/>
              <a:buChar char="o"/>
              <a:defRPr sz="1400"/>
            </a:lvl5pPr>
            <a:lvl6pPr marL="2045970" indent="-171450">
              <a:buClr>
                <a:schemeClr val="accent3"/>
              </a:buClr>
              <a:buFont typeface="Courier New"/>
              <a:buChar char="o"/>
              <a:defRPr sz="1200" b="0" i="0">
                <a:latin typeface="Gill Sans Light"/>
                <a:cs typeface="Gill Sans Light"/>
              </a:defRPr>
            </a:lvl6pPr>
            <a:lvl7pPr marL="2377440" indent="-228600">
              <a:buClr>
                <a:schemeClr val="accent4"/>
              </a:buClr>
              <a:buFont typeface="Courier New"/>
              <a:buChar char="o"/>
              <a:defRPr sz="1200" b="0" i="0">
                <a:latin typeface="Gill Sans Light"/>
                <a:cs typeface="Gill Sans Light"/>
              </a:defRPr>
            </a:lvl7pPr>
            <a:lvl8pPr marL="2651760" indent="-228600">
              <a:buClr>
                <a:schemeClr val="accent5"/>
              </a:buClr>
              <a:buFont typeface="Courier New"/>
              <a:buChar char="o"/>
              <a:defRPr sz="1200" b="0" i="0">
                <a:latin typeface="Gill Sans Light"/>
                <a:cs typeface="Gill Sans Light"/>
              </a:defRPr>
            </a:lvl8pPr>
            <a:lvl9pPr marL="2926080" indent="-228600">
              <a:buClr>
                <a:schemeClr val="bg2"/>
              </a:buClr>
              <a:buFont typeface="Courier New"/>
              <a:buChar char="o"/>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ma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51CCF73-8DE0-4D4A-B3BF-D2A5C73C1DC2}" type="slidenum">
              <a:rPr lang="en-US" smtClean="0"/>
              <a:pPr/>
              <a:t>‹#›</a:t>
            </a:fld>
            <a:endParaRPr lang="en-US"/>
          </a:p>
        </p:txBody>
      </p:sp>
      <p:sp>
        <p:nvSpPr>
          <p:cNvPr id="6" name="Text Placeholder 15"/>
          <p:cNvSpPr>
            <a:spLocks noGrp="1"/>
          </p:cNvSpPr>
          <p:nvPr>
            <p:ph type="body" sz="quarter" idx="1"/>
          </p:nvPr>
        </p:nvSpPr>
        <p:spPr>
          <a:xfrm>
            <a:off x="609600" y="1193800"/>
            <a:ext cx="3886200" cy="640080"/>
          </a:xfrm>
          <a:solidFill>
            <a:schemeClr val="accent1"/>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7" name="Text Placeholder 14"/>
          <p:cNvSpPr>
            <a:spLocks noGrp="1"/>
          </p:cNvSpPr>
          <p:nvPr>
            <p:ph type="body" sz="quarter" idx="3"/>
          </p:nvPr>
        </p:nvSpPr>
        <p:spPr>
          <a:xfrm>
            <a:off x="4597400" y="11938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9" name="Content Placeholder 7"/>
          <p:cNvSpPr>
            <a:spLocks noGrp="1"/>
          </p:cNvSpPr>
          <p:nvPr>
            <p:ph sz="quarter" idx="11"/>
          </p:nvPr>
        </p:nvSpPr>
        <p:spPr>
          <a:xfrm>
            <a:off x="625349" y="2032000"/>
            <a:ext cx="3824731" cy="3903979"/>
          </a:xfrm>
          <a:prstGeom prst="rect">
            <a:avLst/>
          </a:prstGeom>
        </p:spPr>
        <p:txBody>
          <a:bodyPr/>
          <a:lstStyle>
            <a:lvl1pPr marL="320040" indent="-320040">
              <a:buClr>
                <a:schemeClr val="bg2"/>
              </a:buClr>
              <a:buSzPct val="70000"/>
              <a:buFont typeface="Wingdings" charset="2"/>
              <a:buChar char=""/>
              <a:defRPr sz="2000"/>
            </a:lvl1pPr>
            <a:lvl2pPr marL="640080" indent="-274320">
              <a:buClr>
                <a:schemeClr val="tx2"/>
              </a:buClr>
              <a:buSzPct val="65000"/>
              <a:buFont typeface="Wingdings" charset="2"/>
              <a:buChar char=""/>
              <a:defRPr sz="2000"/>
            </a:lvl2pPr>
            <a:lvl3pPr marL="914400" indent="-228600">
              <a:buClr>
                <a:schemeClr val="accent2"/>
              </a:buClr>
              <a:buSzPct val="90000"/>
              <a:buFont typeface="Courier New"/>
              <a:buChar char="o"/>
              <a:defRPr sz="1800"/>
            </a:lvl3pPr>
            <a:lvl4pPr marL="1371600" indent="-228600">
              <a:buClr>
                <a:schemeClr val="accent1"/>
              </a:buClr>
              <a:buSzPct val="90000"/>
              <a:buFont typeface="Courier New"/>
              <a:buChar char="o"/>
              <a:defRPr sz="1600"/>
            </a:lvl4pPr>
            <a:lvl5pPr marL="1828800" indent="-228600">
              <a:buClr>
                <a:schemeClr val="accent6"/>
              </a:buClr>
              <a:buSzPct val="90000"/>
              <a:buFont typeface="Courier New"/>
              <a:buChar char="o"/>
              <a:defRPr sz="1400"/>
            </a:lvl5pPr>
            <a:lvl6pPr marL="2045970" indent="-171450">
              <a:buClr>
                <a:schemeClr val="accent3"/>
              </a:buClr>
              <a:buFont typeface="Courier New"/>
              <a:buChar char="o"/>
              <a:defRPr sz="1200" b="0" i="0">
                <a:latin typeface="Gill Sans Light"/>
                <a:cs typeface="Gill Sans Light"/>
              </a:defRPr>
            </a:lvl6pPr>
            <a:lvl7pPr marL="2377440" indent="-228600">
              <a:buClr>
                <a:schemeClr val="accent4"/>
              </a:buClr>
              <a:buFont typeface="Courier New"/>
              <a:buChar char="o"/>
              <a:defRPr sz="1200" b="0" i="0">
                <a:latin typeface="Gill Sans Light"/>
                <a:cs typeface="Gill Sans Light"/>
              </a:defRPr>
            </a:lvl7pPr>
            <a:lvl8pPr marL="2651760" indent="-228600">
              <a:buClr>
                <a:schemeClr val="accent5"/>
              </a:buClr>
              <a:buFont typeface="Courier New"/>
              <a:buChar char="o"/>
              <a:defRPr sz="1200" b="0" i="0">
                <a:latin typeface="Gill Sans Light"/>
                <a:cs typeface="Gill Sans Light"/>
              </a:defRPr>
            </a:lvl8pPr>
            <a:lvl9pPr marL="2926080" indent="-228600">
              <a:buClr>
                <a:schemeClr val="bg2"/>
              </a:buClr>
              <a:buFont typeface="Courier New"/>
              <a:buChar char="o"/>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Content Placeholder 7"/>
          <p:cNvSpPr>
            <a:spLocks noGrp="1"/>
          </p:cNvSpPr>
          <p:nvPr>
            <p:ph sz="quarter" idx="12"/>
          </p:nvPr>
        </p:nvSpPr>
        <p:spPr>
          <a:xfrm>
            <a:off x="4679189" y="2032000"/>
            <a:ext cx="3824731" cy="3903979"/>
          </a:xfrm>
          <a:prstGeom prst="rect">
            <a:avLst/>
          </a:prstGeom>
        </p:spPr>
        <p:txBody>
          <a:bodyPr/>
          <a:lstStyle>
            <a:lvl1pPr marL="320040" indent="-320040">
              <a:buClr>
                <a:schemeClr val="bg2"/>
              </a:buClr>
              <a:buSzPct val="70000"/>
              <a:buFont typeface="Wingdings" charset="2"/>
              <a:buChar char=""/>
              <a:defRPr sz="2000"/>
            </a:lvl1pPr>
            <a:lvl2pPr marL="640080" indent="-274320">
              <a:buClr>
                <a:schemeClr val="tx2"/>
              </a:buClr>
              <a:buSzPct val="65000"/>
              <a:buFont typeface="Wingdings" charset="2"/>
              <a:buChar char=""/>
              <a:defRPr sz="2000"/>
            </a:lvl2pPr>
            <a:lvl3pPr marL="914400" indent="-228600">
              <a:buClr>
                <a:schemeClr val="accent2"/>
              </a:buClr>
              <a:buSzPct val="90000"/>
              <a:buFont typeface="Courier New"/>
              <a:buChar char="o"/>
              <a:defRPr sz="1800"/>
            </a:lvl3pPr>
            <a:lvl4pPr marL="1371600" indent="-228600">
              <a:buClr>
                <a:schemeClr val="accent1"/>
              </a:buClr>
              <a:buSzPct val="90000"/>
              <a:buFont typeface="Courier New"/>
              <a:buChar char="o"/>
              <a:defRPr sz="1600"/>
            </a:lvl4pPr>
            <a:lvl5pPr marL="1828800" indent="-228600">
              <a:buClr>
                <a:schemeClr val="accent6"/>
              </a:buClr>
              <a:buSzPct val="90000"/>
              <a:buFont typeface="Courier New"/>
              <a:buChar char="o"/>
              <a:defRPr sz="1400"/>
            </a:lvl5pPr>
            <a:lvl6pPr marL="2045970" indent="-171450">
              <a:buClr>
                <a:schemeClr val="accent3"/>
              </a:buClr>
              <a:buFont typeface="Courier New"/>
              <a:buChar char="o"/>
              <a:defRPr sz="1200" b="0" i="0">
                <a:latin typeface="Gill Sans Light"/>
                <a:cs typeface="Gill Sans Light"/>
              </a:defRPr>
            </a:lvl6pPr>
            <a:lvl7pPr marL="2377440" indent="-228600">
              <a:buClr>
                <a:schemeClr val="accent4"/>
              </a:buClr>
              <a:buFont typeface="Courier New"/>
              <a:buChar char="o"/>
              <a:defRPr sz="1200" b="0" i="0">
                <a:latin typeface="Gill Sans Light"/>
                <a:cs typeface="Gill Sans Light"/>
              </a:defRPr>
            </a:lvl7pPr>
            <a:lvl8pPr marL="2651760" indent="-228600">
              <a:buClr>
                <a:schemeClr val="accent5"/>
              </a:buClr>
              <a:buFont typeface="Courier New"/>
              <a:buChar char="o"/>
              <a:defRPr sz="1200" b="0" i="0">
                <a:latin typeface="Gill Sans Light"/>
                <a:cs typeface="Gill Sans Light"/>
              </a:defRPr>
            </a:lvl8pPr>
            <a:lvl9pPr marL="2926080" indent="-228600">
              <a:buClr>
                <a:schemeClr val="bg2"/>
              </a:buClr>
              <a:buFont typeface="Courier New"/>
              <a:buChar char="o"/>
              <a:defRPr sz="1200" b="0" i="0">
                <a:latin typeface="Gill Sans Light"/>
                <a:cs typeface="Gill Sans Light"/>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444120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39700"/>
            <a:ext cx="6607646" cy="709084"/>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12648" y="1193800"/>
            <a:ext cx="7886700" cy="47371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30" name="Shape 34"/>
          <p:cNvSpPr/>
          <p:nvPr/>
        </p:nvSpPr>
        <p:spPr>
          <a:xfrm>
            <a:off x="-1424" y="869723"/>
            <a:ext cx="7218670" cy="1"/>
          </a:xfrm>
          <a:prstGeom prst="line">
            <a:avLst/>
          </a:prstGeom>
          <a:ln w="38100">
            <a:solidFill>
              <a:srgbClr val="D87C43"/>
            </a:solidFill>
          </a:ln>
        </p:spPr>
        <p:txBody>
          <a:bodyPr lIns="0" tIns="0" rIns="0" bIns="0"/>
          <a:lstStyle/>
          <a:p>
            <a:pPr lvl="0" defTabSz="457200">
              <a:defRPr sz="1200">
                <a:latin typeface="+mj-lt"/>
                <a:ea typeface="+mj-ea"/>
                <a:cs typeface="+mj-cs"/>
                <a:sym typeface="Helvetica"/>
              </a:defRPr>
            </a:pPr>
            <a:endParaRPr dirty="0"/>
          </a:p>
        </p:txBody>
      </p:sp>
      <p:sp>
        <p:nvSpPr>
          <p:cNvPr id="32" name="Shape 37"/>
          <p:cNvSpPr/>
          <p:nvPr/>
        </p:nvSpPr>
        <p:spPr>
          <a:xfrm>
            <a:off x="-17827" y="6249246"/>
            <a:ext cx="6543135" cy="1"/>
          </a:xfrm>
          <a:prstGeom prst="line">
            <a:avLst/>
          </a:prstGeom>
          <a:ln w="12700">
            <a:solidFill>
              <a:srgbClr val="D87C43"/>
            </a:solidFill>
          </a:ln>
        </p:spPr>
        <p:txBody>
          <a:bodyPr lIns="0" tIns="0" rIns="0" bIns="0"/>
          <a:lstStyle/>
          <a:p>
            <a:pPr lvl="0" defTabSz="457200">
              <a:defRPr sz="1200">
                <a:latin typeface="+mj-lt"/>
                <a:ea typeface="+mj-ea"/>
                <a:cs typeface="+mj-cs"/>
                <a:sym typeface="Helvetica"/>
              </a:defRPr>
            </a:pPr>
            <a:endParaRPr/>
          </a:p>
        </p:txBody>
      </p:sp>
      <p:grpSp>
        <p:nvGrpSpPr>
          <p:cNvPr id="8" name="Group 7"/>
          <p:cNvGrpSpPr/>
          <p:nvPr/>
        </p:nvGrpSpPr>
        <p:grpSpPr>
          <a:xfrm>
            <a:off x="6718300" y="869721"/>
            <a:ext cx="2425700" cy="5379525"/>
            <a:chOff x="6426200" y="869721"/>
            <a:chExt cx="2717800" cy="5379525"/>
          </a:xfrm>
        </p:grpSpPr>
        <p:sp>
          <p:nvSpPr>
            <p:cNvPr id="31" name="Shape 36"/>
            <p:cNvSpPr/>
            <p:nvPr userDrawn="1"/>
          </p:nvSpPr>
          <p:spPr>
            <a:xfrm flipV="1">
              <a:off x="7213600" y="869721"/>
              <a:ext cx="1930400" cy="2"/>
            </a:xfrm>
            <a:prstGeom prst="line">
              <a:avLst/>
            </a:prstGeom>
            <a:ln w="38100">
              <a:solidFill>
                <a:srgbClr val="2D81AF"/>
              </a:solidFill>
            </a:ln>
          </p:spPr>
          <p:txBody>
            <a:bodyPr lIns="0" tIns="0" rIns="0" bIns="0"/>
            <a:lstStyle/>
            <a:p>
              <a:pPr lvl="0" defTabSz="457200">
                <a:defRPr sz="1200">
                  <a:latin typeface="+mj-lt"/>
                  <a:ea typeface="+mj-ea"/>
                  <a:cs typeface="+mj-cs"/>
                  <a:sym typeface="Helvetica"/>
                </a:defRPr>
              </a:pPr>
              <a:endParaRPr/>
            </a:p>
          </p:txBody>
        </p:sp>
        <p:sp>
          <p:nvSpPr>
            <p:cNvPr id="33" name="Shape 38"/>
            <p:cNvSpPr/>
            <p:nvPr/>
          </p:nvSpPr>
          <p:spPr>
            <a:xfrm flipV="1">
              <a:off x="6426200" y="6249244"/>
              <a:ext cx="2717800" cy="2"/>
            </a:xfrm>
            <a:prstGeom prst="line">
              <a:avLst/>
            </a:prstGeom>
            <a:ln w="12700">
              <a:solidFill>
                <a:srgbClr val="2D81AF"/>
              </a:solidFill>
            </a:ln>
          </p:spPr>
          <p:txBody>
            <a:bodyPr lIns="0" tIns="0" rIns="0" bIns="0"/>
            <a:lstStyle/>
            <a:p>
              <a:pPr lvl="0" defTabSz="457200">
                <a:defRPr sz="1200">
                  <a:latin typeface="+mj-lt"/>
                  <a:ea typeface="+mj-ea"/>
                  <a:cs typeface="+mj-cs"/>
                  <a:sym typeface="Helvetica"/>
                </a:defRPr>
              </a:pPr>
              <a:endParaRPr/>
            </a:p>
          </p:txBody>
        </p:sp>
      </p:grpSp>
      <p:pic>
        <p:nvPicPr>
          <p:cNvPr id="34" name="pasted-image.pdf"/>
          <p:cNvPicPr>
            <a:picLocks noChangeAspect="1"/>
          </p:cNvPicPr>
          <p:nvPr/>
        </p:nvPicPr>
        <p:blipFill>
          <a:blip r:embed="rId16"/>
          <a:stretch>
            <a:fillRect/>
          </a:stretch>
        </p:blipFill>
        <p:spPr>
          <a:xfrm>
            <a:off x="7244678" y="6497786"/>
            <a:ext cx="1254670" cy="131918"/>
          </a:xfrm>
          <a:prstGeom prst="rect">
            <a:avLst/>
          </a:prstGeom>
          <a:ln w="12700">
            <a:miter lim="400000"/>
          </a:ln>
        </p:spPr>
      </p:pic>
      <p:sp>
        <p:nvSpPr>
          <p:cNvPr id="4" name="Slide Number Placeholder 3"/>
          <p:cNvSpPr>
            <a:spLocks noGrp="1"/>
          </p:cNvSpPr>
          <p:nvPr>
            <p:ph type="sldNum" sz="quarter" idx="4"/>
          </p:nvPr>
        </p:nvSpPr>
        <p:spPr>
          <a:xfrm>
            <a:off x="3484880" y="6364022"/>
            <a:ext cx="2133600" cy="365125"/>
          </a:xfrm>
          <a:prstGeom prst="rect">
            <a:avLst/>
          </a:prstGeom>
        </p:spPr>
        <p:txBody>
          <a:bodyPr vert="horz" lIns="91440" tIns="45720" rIns="91440" bIns="45720" rtlCol="0" anchor="ctr"/>
          <a:lstStyle>
            <a:lvl1pPr algn="ctr">
              <a:defRPr sz="1400">
                <a:solidFill>
                  <a:srgbClr val="2D81AF"/>
                </a:solidFill>
              </a:defRPr>
            </a:lvl1pPr>
          </a:lstStyle>
          <a:p>
            <a:fld id="{851CCF73-8DE0-4D4A-B3BF-D2A5C73C1DC2}" type="slidenum">
              <a:rPr lang="en-US" smtClean="0"/>
              <a:pPr/>
              <a:t>‹#›</a:t>
            </a:fld>
            <a:endParaRPr lang="en-US"/>
          </a:p>
        </p:txBody>
      </p:sp>
      <p:sp>
        <p:nvSpPr>
          <p:cNvPr id="39" name="Shape 8"/>
          <p:cNvSpPr/>
          <p:nvPr/>
        </p:nvSpPr>
        <p:spPr>
          <a:xfrm>
            <a:off x="612648" y="6415517"/>
            <a:ext cx="735779" cy="25648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
                <a:solidFill>
                  <a:srgbClr val="3F3D40"/>
                </a:solidFill>
                <a:latin typeface="Helvetica Neue Light"/>
                <a:ea typeface="Helvetica Neue Light"/>
                <a:cs typeface="Helvetica Neue Light"/>
                <a:sym typeface="Helvetica Neue Light"/>
              </a:defRPr>
            </a:lvl1pPr>
          </a:lstStyle>
          <a:p>
            <a:pPr lvl="0">
              <a:defRPr sz="1800">
                <a:solidFill>
                  <a:srgbClr val="000000"/>
                </a:solidFill>
              </a:defRPr>
            </a:pPr>
            <a:r>
              <a:rPr lang="en-US" sz="1000" dirty="0">
                <a:solidFill>
                  <a:srgbClr val="3F3D40"/>
                </a:solidFill>
              </a:rPr>
              <a:t>INTERNAL</a:t>
            </a:r>
            <a:endParaRPr sz="1000" dirty="0">
              <a:solidFill>
                <a:srgbClr val="3F3D40"/>
              </a:solidFill>
            </a:endParaRPr>
          </a:p>
        </p:txBody>
      </p:sp>
      <p:pic>
        <p:nvPicPr>
          <p:cNvPr id="2" name="Picture 1" descr="V2Solutions_Mark_Only_2014_09_16.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085918" y="287866"/>
            <a:ext cx="413430" cy="411480"/>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 id="2147483722" r:id="rId2"/>
    <p:sldLayoutId id="2147483727" r:id="rId3"/>
    <p:sldLayoutId id="2147483712" r:id="rId4"/>
    <p:sldLayoutId id="2147483713" r:id="rId5"/>
    <p:sldLayoutId id="2147483714" r:id="rId6"/>
    <p:sldLayoutId id="2147483715" r:id="rId7"/>
    <p:sldLayoutId id="2147483716" r:id="rId8"/>
    <p:sldLayoutId id="2147483729" r:id="rId9"/>
    <p:sldLayoutId id="2147483717" r:id="rId10"/>
    <p:sldLayoutId id="2147483719" r:id="rId11"/>
    <p:sldLayoutId id="2147483723" r:id="rId12"/>
    <p:sldLayoutId id="2147483720" r:id="rId13"/>
    <p:sldLayoutId id="2147483718" r:id="rId14"/>
  </p:sldLayoutIdLst>
  <p:hf hdr="0" ftr="0" dt="0"/>
  <p:txStyles>
    <p:titleStyle>
      <a:lvl1pPr algn="l" rtl="0" eaLnBrk="1" latinLnBrk="0" hangingPunct="1">
        <a:spcBef>
          <a:spcPct val="0"/>
        </a:spcBef>
        <a:buNone/>
        <a:defRPr kumimoji="0" sz="2800" b="1" kern="1200">
          <a:solidFill>
            <a:srgbClr val="494342"/>
          </a:solidFill>
          <a:latin typeface="+mj-lt"/>
          <a:ea typeface="+mj-ea"/>
          <a:cs typeface="+mj-cs"/>
        </a:defRPr>
      </a:lvl1pPr>
    </p:titleStyle>
    <p:bodyStyle>
      <a:lvl1pPr marL="320040" indent="-320040" algn="l" rtl="0" eaLnBrk="1" latinLnBrk="0" hangingPunct="1">
        <a:spcBef>
          <a:spcPts val="700"/>
        </a:spcBef>
        <a:buClr>
          <a:schemeClr val="bg2"/>
        </a:buClr>
        <a:buSzPct val="70000"/>
        <a:buFont typeface="Wingdings" charset="2"/>
        <a:buChar char=""/>
        <a:defRPr kumimoji="0" sz="2900" b="0" i="0" kern="1200">
          <a:solidFill>
            <a:schemeClr val="tx1"/>
          </a:solidFill>
          <a:latin typeface="Arial"/>
          <a:ea typeface="+mn-ea"/>
          <a:cs typeface="Arial"/>
        </a:defRPr>
      </a:lvl1pPr>
      <a:lvl2pPr marL="640080" indent="-274320" algn="l" rtl="0" eaLnBrk="1" latinLnBrk="0" hangingPunct="1">
        <a:spcBef>
          <a:spcPts val="550"/>
        </a:spcBef>
        <a:buClr>
          <a:schemeClr val="accent1"/>
        </a:buClr>
        <a:buSzPct val="60000"/>
        <a:buFont typeface="Wingdings" charset="2"/>
        <a:buChar char=""/>
        <a:defRPr kumimoji="0" sz="2600" b="0" i="0" kern="1200">
          <a:solidFill>
            <a:schemeClr val="tx1"/>
          </a:solidFill>
          <a:latin typeface="Gill Sans Light"/>
          <a:ea typeface="+mn-ea"/>
          <a:cs typeface="Gill Sans Light"/>
        </a:defRPr>
      </a:lvl2pPr>
      <a:lvl3pPr marL="914400" indent="-228600" algn="l" rtl="0" eaLnBrk="1" latinLnBrk="0" hangingPunct="1">
        <a:spcBef>
          <a:spcPts val="500"/>
        </a:spcBef>
        <a:buClr>
          <a:schemeClr val="tx2"/>
        </a:buClr>
        <a:buSzPct val="125000"/>
        <a:buFont typeface="Arial"/>
        <a:buChar char="•"/>
        <a:defRPr kumimoji="0" sz="2300" b="0" i="0" kern="1200">
          <a:solidFill>
            <a:schemeClr val="tx1"/>
          </a:solidFill>
          <a:latin typeface="Gill Sans Light"/>
          <a:ea typeface="+mn-ea"/>
          <a:cs typeface="Gill Sans Light"/>
        </a:defRPr>
      </a:lvl3pPr>
      <a:lvl4pPr marL="1371600" indent="-228600" algn="l" rtl="0" eaLnBrk="1" latinLnBrk="0" hangingPunct="1">
        <a:spcBef>
          <a:spcPts val="400"/>
        </a:spcBef>
        <a:buClr>
          <a:schemeClr val="tx2"/>
        </a:buClr>
        <a:buSzPct val="120000"/>
        <a:buFont typeface="Arial"/>
        <a:buChar char="•"/>
        <a:defRPr kumimoji="0" sz="2000" b="0" i="0" kern="1200">
          <a:solidFill>
            <a:schemeClr val="tx1"/>
          </a:solidFill>
          <a:latin typeface="Gill Sans Light"/>
          <a:ea typeface="+mn-ea"/>
          <a:cs typeface="Gill Sans Light"/>
        </a:defRPr>
      </a:lvl4pPr>
      <a:lvl5pPr marL="1828800" indent="-228600" algn="l" rtl="0" eaLnBrk="1" latinLnBrk="0" hangingPunct="1">
        <a:spcBef>
          <a:spcPts val="400"/>
        </a:spcBef>
        <a:buClr>
          <a:schemeClr val="tx2"/>
        </a:buClr>
        <a:buSzPct val="115000"/>
        <a:buFont typeface="Arial"/>
        <a:buChar char="•"/>
        <a:defRPr kumimoji="0" sz="2000" b="0" i="0" kern="1200">
          <a:solidFill>
            <a:schemeClr val="tx1"/>
          </a:solidFill>
          <a:latin typeface="Gill Sans Light"/>
          <a:ea typeface="+mn-ea"/>
          <a:cs typeface="Gill Sans Light"/>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098" y="3505199"/>
            <a:ext cx="6438901" cy="1304925"/>
          </a:xfrm>
        </p:spPr>
        <p:txBody>
          <a:bodyPr>
            <a:normAutofit fontScale="90000"/>
          </a:bodyPr>
          <a:lstStyle/>
          <a:p>
            <a:r>
              <a:rPr lang="en-US" dirty="0"/>
              <a:t>POC- Employee Management System</a:t>
            </a:r>
            <a:br>
              <a:rPr lang="en-US" dirty="0"/>
            </a:br>
            <a:br>
              <a:rPr lang="en-US" dirty="0"/>
            </a:br>
            <a:r>
              <a:rPr lang="en-US" sz="1600" dirty="0">
                <a:latin typeface="Calibri" panose="020F0502020204030204" pitchFamily="34" charset="0"/>
                <a:cs typeface="Calibri" panose="020F0502020204030204" pitchFamily="34" charset="0"/>
              </a:rPr>
              <a:t>Smita Shrivastava</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Ajay Upadhyay</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Vivek Chaurasia</a:t>
            </a:r>
          </a:p>
        </p:txBody>
      </p:sp>
      <p:sp>
        <p:nvSpPr>
          <p:cNvPr id="4" name="TextBox 3">
            <a:extLst>
              <a:ext uri="{FF2B5EF4-FFF2-40B4-BE49-F238E27FC236}">
                <a16:creationId xmlns:a16="http://schemas.microsoft.com/office/drawing/2014/main" id="{92E46001-70AF-0EF5-82FD-19B57F3587A7}"/>
              </a:ext>
            </a:extLst>
          </p:cNvPr>
          <p:cNvSpPr txBox="1"/>
          <p:nvPr/>
        </p:nvSpPr>
        <p:spPr>
          <a:xfrm>
            <a:off x="3337560" y="3849884"/>
            <a:ext cx="2029968"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latin typeface="Arial" panose="020B0604020202020204" pitchFamily="34" charset="0"/>
                <a:cs typeface="Arial" panose="020B0604020202020204" pitchFamily="34" charset="0"/>
              </a:rPr>
              <a:t>	Team Members:</a:t>
            </a:r>
            <a:endParaRPr lang="en-IN"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4720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ECE20-748A-82C0-9D3C-ABBDF3317287}"/>
              </a:ext>
            </a:extLst>
          </p:cNvPr>
          <p:cNvSpPr>
            <a:spLocks noGrp="1"/>
          </p:cNvSpPr>
          <p:nvPr>
            <p:ph type="title"/>
          </p:nvPr>
        </p:nvSpPr>
        <p:spPr>
          <a:xfrm>
            <a:off x="609600" y="139700"/>
            <a:ext cx="7172325" cy="709084"/>
          </a:xfrm>
        </p:spPr>
        <p:txBody>
          <a:bodyPr>
            <a:normAutofit fontScale="90000"/>
          </a:bodyPr>
          <a:lstStyle/>
          <a:p>
            <a:r>
              <a:rPr lang="en-US" dirty="0"/>
              <a:t>Sequence Diagram – Organization Module</a:t>
            </a:r>
          </a:p>
        </p:txBody>
      </p:sp>
      <p:sp>
        <p:nvSpPr>
          <p:cNvPr id="3" name="Slide Number Placeholder 2">
            <a:extLst>
              <a:ext uri="{FF2B5EF4-FFF2-40B4-BE49-F238E27FC236}">
                <a16:creationId xmlns:a16="http://schemas.microsoft.com/office/drawing/2014/main" id="{15FC8E17-E2D8-689B-FCF8-A6F32139E666}"/>
              </a:ext>
            </a:extLst>
          </p:cNvPr>
          <p:cNvSpPr>
            <a:spLocks noGrp="1"/>
          </p:cNvSpPr>
          <p:nvPr>
            <p:ph type="sldNum" sz="quarter" idx="11"/>
          </p:nvPr>
        </p:nvSpPr>
        <p:spPr/>
        <p:txBody>
          <a:bodyPr/>
          <a:lstStyle/>
          <a:p>
            <a:fld id="{851CCF73-8DE0-4D4A-B3BF-D2A5C73C1DC2}" type="slidenum">
              <a:rPr lang="en-US" smtClean="0"/>
              <a:pPr/>
              <a:t>10</a:t>
            </a:fld>
            <a:endParaRPr lang="en-US"/>
          </a:p>
        </p:txBody>
      </p:sp>
      <p:pic>
        <p:nvPicPr>
          <p:cNvPr id="7" name="Content Placeholder 6" descr="A diagram of a company&#10;&#10;Description automatically generated">
            <a:extLst>
              <a:ext uri="{FF2B5EF4-FFF2-40B4-BE49-F238E27FC236}">
                <a16:creationId xmlns:a16="http://schemas.microsoft.com/office/drawing/2014/main" id="{263A24CD-C719-669F-0EA1-314186F20B31}"/>
              </a:ext>
            </a:extLst>
          </p:cNvPr>
          <p:cNvPicPr>
            <a:picLocks noGrp="1" noChangeAspect="1"/>
          </p:cNvPicPr>
          <p:nvPr>
            <p:ph sz="quarter" idx="1"/>
          </p:nvPr>
        </p:nvPicPr>
        <p:blipFill>
          <a:blip r:embed="rId2"/>
          <a:stretch>
            <a:fillRect/>
          </a:stretch>
        </p:blipFill>
        <p:spPr>
          <a:xfrm>
            <a:off x="66675" y="942976"/>
            <a:ext cx="8972550" cy="5219700"/>
          </a:xfrm>
        </p:spPr>
      </p:pic>
    </p:spTree>
    <p:extLst>
      <p:ext uri="{BB962C8B-B14F-4D97-AF65-F5344CB8AC3E}">
        <p14:creationId xmlns:p14="http://schemas.microsoft.com/office/powerpoint/2010/main" val="264871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8296F-5EE2-D696-9FE1-ECC5007AD200}"/>
              </a:ext>
            </a:extLst>
          </p:cNvPr>
          <p:cNvSpPr>
            <a:spLocks noGrp="1"/>
          </p:cNvSpPr>
          <p:nvPr>
            <p:ph type="title"/>
          </p:nvPr>
        </p:nvSpPr>
        <p:spPr/>
        <p:txBody>
          <a:bodyPr/>
          <a:lstStyle/>
          <a:p>
            <a:r>
              <a:rPr lang="en-US" dirty="0"/>
              <a:t>Sequence Diagram- API Gateway</a:t>
            </a:r>
          </a:p>
        </p:txBody>
      </p:sp>
      <p:sp>
        <p:nvSpPr>
          <p:cNvPr id="3" name="Slide Number Placeholder 2">
            <a:extLst>
              <a:ext uri="{FF2B5EF4-FFF2-40B4-BE49-F238E27FC236}">
                <a16:creationId xmlns:a16="http://schemas.microsoft.com/office/drawing/2014/main" id="{6EFD2DE6-E52E-B3D1-B554-36826346086B}"/>
              </a:ext>
            </a:extLst>
          </p:cNvPr>
          <p:cNvSpPr>
            <a:spLocks noGrp="1"/>
          </p:cNvSpPr>
          <p:nvPr>
            <p:ph type="sldNum" sz="quarter" idx="11"/>
          </p:nvPr>
        </p:nvSpPr>
        <p:spPr/>
        <p:txBody>
          <a:bodyPr/>
          <a:lstStyle/>
          <a:p>
            <a:fld id="{851CCF73-8DE0-4D4A-B3BF-D2A5C73C1DC2}" type="slidenum">
              <a:rPr lang="en-US" smtClean="0"/>
              <a:pPr/>
              <a:t>11</a:t>
            </a:fld>
            <a:endParaRPr lang="en-US"/>
          </a:p>
        </p:txBody>
      </p:sp>
      <p:pic>
        <p:nvPicPr>
          <p:cNvPr id="12" name="Content Placeholder 11" descr="A diagram of a service&#10;&#10;Description automatically generated">
            <a:extLst>
              <a:ext uri="{FF2B5EF4-FFF2-40B4-BE49-F238E27FC236}">
                <a16:creationId xmlns:a16="http://schemas.microsoft.com/office/drawing/2014/main" id="{29683DA7-B1DD-CEF6-514B-3C92BBB70C02}"/>
              </a:ext>
            </a:extLst>
          </p:cNvPr>
          <p:cNvPicPr>
            <a:picLocks noGrp="1" noChangeAspect="1"/>
          </p:cNvPicPr>
          <p:nvPr>
            <p:ph sz="quarter" idx="1"/>
          </p:nvPr>
        </p:nvPicPr>
        <p:blipFill>
          <a:blip r:embed="rId2"/>
          <a:stretch>
            <a:fillRect/>
          </a:stretch>
        </p:blipFill>
        <p:spPr>
          <a:xfrm>
            <a:off x="76200" y="971550"/>
            <a:ext cx="8943975" cy="5095875"/>
          </a:xfrm>
        </p:spPr>
      </p:pic>
    </p:spTree>
    <p:extLst>
      <p:ext uri="{BB962C8B-B14F-4D97-AF65-F5344CB8AC3E}">
        <p14:creationId xmlns:p14="http://schemas.microsoft.com/office/powerpoint/2010/main" val="3098606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52B9-F706-2219-ED0B-E08753874AA3}"/>
              </a:ext>
            </a:extLst>
          </p:cNvPr>
          <p:cNvSpPr>
            <a:spLocks noGrp="1"/>
          </p:cNvSpPr>
          <p:nvPr>
            <p:ph type="title"/>
          </p:nvPr>
        </p:nvSpPr>
        <p:spPr/>
        <p:txBody>
          <a:bodyPr>
            <a:normAutofit/>
          </a:bodyPr>
          <a:lstStyle/>
          <a:p>
            <a:r>
              <a:rPr lang="en-US" sz="2500" dirty="0"/>
              <a:t>Outputs – Employee Module</a:t>
            </a:r>
          </a:p>
        </p:txBody>
      </p:sp>
      <p:sp>
        <p:nvSpPr>
          <p:cNvPr id="3" name="Slide Number Placeholder 2">
            <a:extLst>
              <a:ext uri="{FF2B5EF4-FFF2-40B4-BE49-F238E27FC236}">
                <a16:creationId xmlns:a16="http://schemas.microsoft.com/office/drawing/2014/main" id="{3D49C47C-77BD-3282-D9A0-47338C9E3CA1}"/>
              </a:ext>
            </a:extLst>
          </p:cNvPr>
          <p:cNvSpPr>
            <a:spLocks noGrp="1"/>
          </p:cNvSpPr>
          <p:nvPr>
            <p:ph type="sldNum" sz="quarter" idx="11"/>
          </p:nvPr>
        </p:nvSpPr>
        <p:spPr/>
        <p:txBody>
          <a:bodyPr/>
          <a:lstStyle/>
          <a:p>
            <a:fld id="{851CCF73-8DE0-4D4A-B3BF-D2A5C73C1DC2}" type="slidenum">
              <a:rPr lang="en-US" smtClean="0"/>
              <a:pPr/>
              <a:t>12</a:t>
            </a:fld>
            <a:endParaRPr lang="en-US"/>
          </a:p>
        </p:txBody>
      </p:sp>
      <p:pic>
        <p:nvPicPr>
          <p:cNvPr id="15" name="Content Placeholder 14">
            <a:extLst>
              <a:ext uri="{FF2B5EF4-FFF2-40B4-BE49-F238E27FC236}">
                <a16:creationId xmlns:a16="http://schemas.microsoft.com/office/drawing/2014/main" id="{93DEEB3E-CAAF-167F-6256-59AE2E29BD17}"/>
              </a:ext>
            </a:extLst>
          </p:cNvPr>
          <p:cNvPicPr>
            <a:picLocks noGrp="1" noChangeAspect="1"/>
          </p:cNvPicPr>
          <p:nvPr>
            <p:ph sz="quarter" idx="1"/>
          </p:nvPr>
        </p:nvPicPr>
        <p:blipFill>
          <a:blip r:embed="rId2"/>
          <a:stretch>
            <a:fillRect/>
          </a:stretch>
        </p:blipFill>
        <p:spPr>
          <a:xfrm>
            <a:off x="76200" y="942976"/>
            <a:ext cx="8963025" cy="5229224"/>
          </a:xfrm>
        </p:spPr>
      </p:pic>
    </p:spTree>
    <p:extLst>
      <p:ext uri="{BB962C8B-B14F-4D97-AF65-F5344CB8AC3E}">
        <p14:creationId xmlns:p14="http://schemas.microsoft.com/office/powerpoint/2010/main" val="3126721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52B9-F706-2219-ED0B-E08753874AA3}"/>
              </a:ext>
            </a:extLst>
          </p:cNvPr>
          <p:cNvSpPr>
            <a:spLocks noGrp="1"/>
          </p:cNvSpPr>
          <p:nvPr>
            <p:ph type="title"/>
          </p:nvPr>
        </p:nvSpPr>
        <p:spPr/>
        <p:txBody>
          <a:bodyPr>
            <a:normAutofit/>
          </a:bodyPr>
          <a:lstStyle/>
          <a:p>
            <a:r>
              <a:rPr lang="en-US" sz="2500" dirty="0"/>
              <a:t>Outputs – Employee Module</a:t>
            </a:r>
          </a:p>
        </p:txBody>
      </p:sp>
      <p:sp>
        <p:nvSpPr>
          <p:cNvPr id="3" name="Slide Number Placeholder 2">
            <a:extLst>
              <a:ext uri="{FF2B5EF4-FFF2-40B4-BE49-F238E27FC236}">
                <a16:creationId xmlns:a16="http://schemas.microsoft.com/office/drawing/2014/main" id="{3D49C47C-77BD-3282-D9A0-47338C9E3CA1}"/>
              </a:ext>
            </a:extLst>
          </p:cNvPr>
          <p:cNvSpPr>
            <a:spLocks noGrp="1"/>
          </p:cNvSpPr>
          <p:nvPr>
            <p:ph type="sldNum" sz="quarter" idx="11"/>
          </p:nvPr>
        </p:nvSpPr>
        <p:spPr/>
        <p:txBody>
          <a:bodyPr/>
          <a:lstStyle/>
          <a:p>
            <a:fld id="{851CCF73-8DE0-4D4A-B3BF-D2A5C73C1DC2}" type="slidenum">
              <a:rPr lang="en-US" smtClean="0"/>
              <a:pPr/>
              <a:t>13</a:t>
            </a:fld>
            <a:endParaRPr lang="en-US"/>
          </a:p>
        </p:txBody>
      </p:sp>
      <p:pic>
        <p:nvPicPr>
          <p:cNvPr id="6" name="Content Placeholder 5">
            <a:extLst>
              <a:ext uri="{FF2B5EF4-FFF2-40B4-BE49-F238E27FC236}">
                <a16:creationId xmlns:a16="http://schemas.microsoft.com/office/drawing/2014/main" id="{06E2CDE8-CCEB-3CE6-2070-6449F5912F67}"/>
              </a:ext>
            </a:extLst>
          </p:cNvPr>
          <p:cNvPicPr>
            <a:picLocks noGrp="1" noChangeAspect="1"/>
          </p:cNvPicPr>
          <p:nvPr>
            <p:ph sz="quarter" idx="1"/>
          </p:nvPr>
        </p:nvPicPr>
        <p:blipFill>
          <a:blip r:embed="rId2"/>
          <a:stretch>
            <a:fillRect/>
          </a:stretch>
        </p:blipFill>
        <p:spPr>
          <a:xfrm>
            <a:off x="104775" y="962025"/>
            <a:ext cx="8934450" cy="5076825"/>
          </a:xfrm>
          <a:prstGeom prst="rect">
            <a:avLst/>
          </a:prstGeom>
        </p:spPr>
      </p:pic>
    </p:spTree>
    <p:extLst>
      <p:ext uri="{BB962C8B-B14F-4D97-AF65-F5344CB8AC3E}">
        <p14:creationId xmlns:p14="http://schemas.microsoft.com/office/powerpoint/2010/main" val="2394846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9B82-492C-A9AB-B0A7-1CBEAFB70B81}"/>
              </a:ext>
            </a:extLst>
          </p:cNvPr>
          <p:cNvSpPr>
            <a:spLocks noGrp="1"/>
          </p:cNvSpPr>
          <p:nvPr>
            <p:ph type="title"/>
          </p:nvPr>
        </p:nvSpPr>
        <p:spPr/>
        <p:txBody>
          <a:bodyPr>
            <a:normAutofit/>
          </a:bodyPr>
          <a:lstStyle/>
          <a:p>
            <a:r>
              <a:rPr lang="en-US" sz="2500" dirty="0"/>
              <a:t>Outputs- Employee module</a:t>
            </a:r>
          </a:p>
        </p:txBody>
      </p:sp>
      <p:sp>
        <p:nvSpPr>
          <p:cNvPr id="3" name="Slide Number Placeholder 2">
            <a:extLst>
              <a:ext uri="{FF2B5EF4-FFF2-40B4-BE49-F238E27FC236}">
                <a16:creationId xmlns:a16="http://schemas.microsoft.com/office/drawing/2014/main" id="{EB11045E-C02E-E13E-9E8F-8AEE2CCF260F}"/>
              </a:ext>
            </a:extLst>
          </p:cNvPr>
          <p:cNvSpPr>
            <a:spLocks noGrp="1"/>
          </p:cNvSpPr>
          <p:nvPr>
            <p:ph type="sldNum" sz="quarter" idx="11"/>
          </p:nvPr>
        </p:nvSpPr>
        <p:spPr/>
        <p:txBody>
          <a:bodyPr/>
          <a:lstStyle/>
          <a:p>
            <a:fld id="{851CCF73-8DE0-4D4A-B3BF-D2A5C73C1DC2}" type="slidenum">
              <a:rPr lang="en-US" smtClean="0"/>
              <a:pPr/>
              <a:t>14</a:t>
            </a:fld>
            <a:endParaRPr lang="en-US"/>
          </a:p>
        </p:txBody>
      </p:sp>
      <p:pic>
        <p:nvPicPr>
          <p:cNvPr id="10" name="Content Placeholder 9">
            <a:extLst>
              <a:ext uri="{FF2B5EF4-FFF2-40B4-BE49-F238E27FC236}">
                <a16:creationId xmlns:a16="http://schemas.microsoft.com/office/drawing/2014/main" id="{33D7BA53-4677-B15B-7A1A-1FEB648E0631}"/>
              </a:ext>
            </a:extLst>
          </p:cNvPr>
          <p:cNvPicPr>
            <a:picLocks noGrp="1" noChangeAspect="1"/>
          </p:cNvPicPr>
          <p:nvPr>
            <p:ph sz="quarter" idx="1"/>
          </p:nvPr>
        </p:nvPicPr>
        <p:blipFill>
          <a:blip r:embed="rId2"/>
          <a:stretch>
            <a:fillRect/>
          </a:stretch>
        </p:blipFill>
        <p:spPr>
          <a:xfrm>
            <a:off x="76200" y="942975"/>
            <a:ext cx="8991600" cy="5267325"/>
          </a:xfrm>
        </p:spPr>
      </p:pic>
    </p:spTree>
    <p:extLst>
      <p:ext uri="{BB962C8B-B14F-4D97-AF65-F5344CB8AC3E}">
        <p14:creationId xmlns:p14="http://schemas.microsoft.com/office/powerpoint/2010/main" val="133313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9B82-492C-A9AB-B0A7-1CBEAFB70B81}"/>
              </a:ext>
            </a:extLst>
          </p:cNvPr>
          <p:cNvSpPr>
            <a:spLocks noGrp="1"/>
          </p:cNvSpPr>
          <p:nvPr>
            <p:ph type="title"/>
          </p:nvPr>
        </p:nvSpPr>
        <p:spPr/>
        <p:txBody>
          <a:bodyPr/>
          <a:lstStyle/>
          <a:p>
            <a:r>
              <a:rPr lang="en-US" dirty="0"/>
              <a:t>Outputs- Employee module</a:t>
            </a:r>
          </a:p>
        </p:txBody>
      </p:sp>
      <p:sp>
        <p:nvSpPr>
          <p:cNvPr id="3" name="Slide Number Placeholder 2">
            <a:extLst>
              <a:ext uri="{FF2B5EF4-FFF2-40B4-BE49-F238E27FC236}">
                <a16:creationId xmlns:a16="http://schemas.microsoft.com/office/drawing/2014/main" id="{EB11045E-C02E-E13E-9E8F-8AEE2CCF260F}"/>
              </a:ext>
            </a:extLst>
          </p:cNvPr>
          <p:cNvSpPr>
            <a:spLocks noGrp="1"/>
          </p:cNvSpPr>
          <p:nvPr>
            <p:ph type="sldNum" sz="quarter" idx="11"/>
          </p:nvPr>
        </p:nvSpPr>
        <p:spPr/>
        <p:txBody>
          <a:bodyPr/>
          <a:lstStyle/>
          <a:p>
            <a:fld id="{851CCF73-8DE0-4D4A-B3BF-D2A5C73C1DC2}" type="slidenum">
              <a:rPr lang="en-US" smtClean="0"/>
              <a:pPr/>
              <a:t>15</a:t>
            </a:fld>
            <a:endParaRPr lang="en-US"/>
          </a:p>
        </p:txBody>
      </p:sp>
      <p:pic>
        <p:nvPicPr>
          <p:cNvPr id="6" name="Content Placeholder 5">
            <a:extLst>
              <a:ext uri="{FF2B5EF4-FFF2-40B4-BE49-F238E27FC236}">
                <a16:creationId xmlns:a16="http://schemas.microsoft.com/office/drawing/2014/main" id="{212B6452-ED21-B6FF-E135-4235C4748744}"/>
              </a:ext>
            </a:extLst>
          </p:cNvPr>
          <p:cNvPicPr>
            <a:picLocks noGrp="1" noChangeAspect="1"/>
          </p:cNvPicPr>
          <p:nvPr>
            <p:ph sz="quarter" idx="1"/>
          </p:nvPr>
        </p:nvPicPr>
        <p:blipFill>
          <a:blip r:embed="rId2"/>
          <a:stretch>
            <a:fillRect/>
          </a:stretch>
        </p:blipFill>
        <p:spPr>
          <a:xfrm>
            <a:off x="95250" y="1000126"/>
            <a:ext cx="8896350" cy="5133974"/>
          </a:xfrm>
          <a:prstGeom prst="rect">
            <a:avLst/>
          </a:prstGeom>
        </p:spPr>
      </p:pic>
    </p:spTree>
    <p:extLst>
      <p:ext uri="{BB962C8B-B14F-4D97-AF65-F5344CB8AC3E}">
        <p14:creationId xmlns:p14="http://schemas.microsoft.com/office/powerpoint/2010/main" val="55303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9B82-492C-A9AB-B0A7-1CBEAFB70B81}"/>
              </a:ext>
            </a:extLst>
          </p:cNvPr>
          <p:cNvSpPr>
            <a:spLocks noGrp="1"/>
          </p:cNvSpPr>
          <p:nvPr>
            <p:ph type="title"/>
          </p:nvPr>
        </p:nvSpPr>
        <p:spPr/>
        <p:txBody>
          <a:bodyPr/>
          <a:lstStyle/>
          <a:p>
            <a:r>
              <a:rPr lang="en-US" dirty="0"/>
              <a:t>Outputs- Employee module</a:t>
            </a:r>
          </a:p>
        </p:txBody>
      </p:sp>
      <p:sp>
        <p:nvSpPr>
          <p:cNvPr id="3" name="Slide Number Placeholder 2">
            <a:extLst>
              <a:ext uri="{FF2B5EF4-FFF2-40B4-BE49-F238E27FC236}">
                <a16:creationId xmlns:a16="http://schemas.microsoft.com/office/drawing/2014/main" id="{EB11045E-C02E-E13E-9E8F-8AEE2CCF260F}"/>
              </a:ext>
            </a:extLst>
          </p:cNvPr>
          <p:cNvSpPr>
            <a:spLocks noGrp="1"/>
          </p:cNvSpPr>
          <p:nvPr>
            <p:ph type="sldNum" sz="quarter" idx="11"/>
          </p:nvPr>
        </p:nvSpPr>
        <p:spPr/>
        <p:txBody>
          <a:bodyPr/>
          <a:lstStyle/>
          <a:p>
            <a:fld id="{851CCF73-8DE0-4D4A-B3BF-D2A5C73C1DC2}" type="slidenum">
              <a:rPr lang="en-US" smtClean="0"/>
              <a:pPr/>
              <a:t>16</a:t>
            </a:fld>
            <a:endParaRPr lang="en-US"/>
          </a:p>
        </p:txBody>
      </p:sp>
      <p:pic>
        <p:nvPicPr>
          <p:cNvPr id="7" name="Content Placeholder 6">
            <a:extLst>
              <a:ext uri="{FF2B5EF4-FFF2-40B4-BE49-F238E27FC236}">
                <a16:creationId xmlns:a16="http://schemas.microsoft.com/office/drawing/2014/main" id="{B8911C9A-4D23-FD92-E1A7-2AEF15330F22}"/>
              </a:ext>
            </a:extLst>
          </p:cNvPr>
          <p:cNvPicPr>
            <a:picLocks noGrp="1" noChangeAspect="1"/>
          </p:cNvPicPr>
          <p:nvPr>
            <p:ph sz="quarter" idx="1"/>
          </p:nvPr>
        </p:nvPicPr>
        <p:blipFill>
          <a:blip r:embed="rId2"/>
          <a:stretch>
            <a:fillRect/>
          </a:stretch>
        </p:blipFill>
        <p:spPr>
          <a:xfrm>
            <a:off x="66675" y="933450"/>
            <a:ext cx="9010649" cy="5248275"/>
          </a:xfrm>
        </p:spPr>
      </p:pic>
    </p:spTree>
    <p:extLst>
      <p:ext uri="{BB962C8B-B14F-4D97-AF65-F5344CB8AC3E}">
        <p14:creationId xmlns:p14="http://schemas.microsoft.com/office/powerpoint/2010/main" val="1951384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9B82-492C-A9AB-B0A7-1CBEAFB70B81}"/>
              </a:ext>
            </a:extLst>
          </p:cNvPr>
          <p:cNvSpPr>
            <a:spLocks noGrp="1"/>
          </p:cNvSpPr>
          <p:nvPr>
            <p:ph type="title"/>
          </p:nvPr>
        </p:nvSpPr>
        <p:spPr/>
        <p:txBody>
          <a:bodyPr/>
          <a:lstStyle/>
          <a:p>
            <a:r>
              <a:rPr lang="en-US" dirty="0"/>
              <a:t>Outputs- Employee module</a:t>
            </a:r>
          </a:p>
        </p:txBody>
      </p:sp>
      <p:sp>
        <p:nvSpPr>
          <p:cNvPr id="3" name="Slide Number Placeholder 2">
            <a:extLst>
              <a:ext uri="{FF2B5EF4-FFF2-40B4-BE49-F238E27FC236}">
                <a16:creationId xmlns:a16="http://schemas.microsoft.com/office/drawing/2014/main" id="{EB11045E-C02E-E13E-9E8F-8AEE2CCF260F}"/>
              </a:ext>
            </a:extLst>
          </p:cNvPr>
          <p:cNvSpPr>
            <a:spLocks noGrp="1"/>
          </p:cNvSpPr>
          <p:nvPr>
            <p:ph type="sldNum" sz="quarter" idx="11"/>
          </p:nvPr>
        </p:nvSpPr>
        <p:spPr/>
        <p:txBody>
          <a:bodyPr/>
          <a:lstStyle/>
          <a:p>
            <a:fld id="{851CCF73-8DE0-4D4A-B3BF-D2A5C73C1DC2}" type="slidenum">
              <a:rPr lang="en-US" smtClean="0"/>
              <a:pPr/>
              <a:t>17</a:t>
            </a:fld>
            <a:endParaRPr lang="en-US"/>
          </a:p>
        </p:txBody>
      </p:sp>
      <p:pic>
        <p:nvPicPr>
          <p:cNvPr id="6" name="Content Placeholder 5">
            <a:extLst>
              <a:ext uri="{FF2B5EF4-FFF2-40B4-BE49-F238E27FC236}">
                <a16:creationId xmlns:a16="http://schemas.microsoft.com/office/drawing/2014/main" id="{FF7C4542-991F-D61F-4D6A-A05D1BAA4CB0}"/>
              </a:ext>
            </a:extLst>
          </p:cNvPr>
          <p:cNvPicPr>
            <a:picLocks noGrp="1" noChangeAspect="1"/>
          </p:cNvPicPr>
          <p:nvPr>
            <p:ph sz="quarter" idx="1"/>
          </p:nvPr>
        </p:nvPicPr>
        <p:blipFill>
          <a:blip r:embed="rId2"/>
          <a:stretch>
            <a:fillRect/>
          </a:stretch>
        </p:blipFill>
        <p:spPr>
          <a:xfrm>
            <a:off x="76200" y="921156"/>
            <a:ext cx="8993683" cy="5298669"/>
          </a:xfrm>
          <a:prstGeom prst="rect">
            <a:avLst/>
          </a:prstGeom>
        </p:spPr>
      </p:pic>
    </p:spTree>
    <p:extLst>
      <p:ext uri="{BB962C8B-B14F-4D97-AF65-F5344CB8AC3E}">
        <p14:creationId xmlns:p14="http://schemas.microsoft.com/office/powerpoint/2010/main" val="404740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9B82-492C-A9AB-B0A7-1CBEAFB70B81}"/>
              </a:ext>
            </a:extLst>
          </p:cNvPr>
          <p:cNvSpPr>
            <a:spLocks noGrp="1"/>
          </p:cNvSpPr>
          <p:nvPr>
            <p:ph type="title"/>
          </p:nvPr>
        </p:nvSpPr>
        <p:spPr/>
        <p:txBody>
          <a:bodyPr/>
          <a:lstStyle/>
          <a:p>
            <a:r>
              <a:rPr lang="en-US" dirty="0"/>
              <a:t>Outputs- Employee module</a:t>
            </a:r>
          </a:p>
        </p:txBody>
      </p:sp>
      <p:sp>
        <p:nvSpPr>
          <p:cNvPr id="3" name="Slide Number Placeholder 2">
            <a:extLst>
              <a:ext uri="{FF2B5EF4-FFF2-40B4-BE49-F238E27FC236}">
                <a16:creationId xmlns:a16="http://schemas.microsoft.com/office/drawing/2014/main" id="{EB11045E-C02E-E13E-9E8F-8AEE2CCF260F}"/>
              </a:ext>
            </a:extLst>
          </p:cNvPr>
          <p:cNvSpPr>
            <a:spLocks noGrp="1"/>
          </p:cNvSpPr>
          <p:nvPr>
            <p:ph type="sldNum" sz="quarter" idx="11"/>
          </p:nvPr>
        </p:nvSpPr>
        <p:spPr/>
        <p:txBody>
          <a:bodyPr/>
          <a:lstStyle/>
          <a:p>
            <a:fld id="{851CCF73-8DE0-4D4A-B3BF-D2A5C73C1DC2}" type="slidenum">
              <a:rPr lang="en-US" smtClean="0"/>
              <a:pPr/>
              <a:t>18</a:t>
            </a:fld>
            <a:endParaRPr lang="en-US"/>
          </a:p>
        </p:txBody>
      </p:sp>
      <p:pic>
        <p:nvPicPr>
          <p:cNvPr id="8" name="Content Placeholder 7">
            <a:extLst>
              <a:ext uri="{FF2B5EF4-FFF2-40B4-BE49-F238E27FC236}">
                <a16:creationId xmlns:a16="http://schemas.microsoft.com/office/drawing/2014/main" id="{DDC12EA2-29CA-8883-2AF6-FC2CBEE27FFB}"/>
              </a:ext>
            </a:extLst>
          </p:cNvPr>
          <p:cNvPicPr>
            <a:picLocks noGrp="1" noChangeAspect="1"/>
          </p:cNvPicPr>
          <p:nvPr>
            <p:ph sz="quarter" idx="1"/>
          </p:nvPr>
        </p:nvPicPr>
        <p:blipFill>
          <a:blip r:embed="rId2"/>
          <a:stretch>
            <a:fillRect/>
          </a:stretch>
        </p:blipFill>
        <p:spPr>
          <a:xfrm>
            <a:off x="66675" y="952499"/>
            <a:ext cx="9010650" cy="5210175"/>
          </a:xfrm>
        </p:spPr>
      </p:pic>
    </p:spTree>
    <p:extLst>
      <p:ext uri="{BB962C8B-B14F-4D97-AF65-F5344CB8AC3E}">
        <p14:creationId xmlns:p14="http://schemas.microsoft.com/office/powerpoint/2010/main" val="4154808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9B82-492C-A9AB-B0A7-1CBEAFB70B81}"/>
              </a:ext>
            </a:extLst>
          </p:cNvPr>
          <p:cNvSpPr>
            <a:spLocks noGrp="1"/>
          </p:cNvSpPr>
          <p:nvPr>
            <p:ph type="title"/>
          </p:nvPr>
        </p:nvSpPr>
        <p:spPr/>
        <p:txBody>
          <a:bodyPr/>
          <a:lstStyle/>
          <a:p>
            <a:r>
              <a:rPr lang="en-US" dirty="0"/>
              <a:t>Outputs- Employee module</a:t>
            </a:r>
          </a:p>
        </p:txBody>
      </p:sp>
      <p:sp>
        <p:nvSpPr>
          <p:cNvPr id="3" name="Slide Number Placeholder 2">
            <a:extLst>
              <a:ext uri="{FF2B5EF4-FFF2-40B4-BE49-F238E27FC236}">
                <a16:creationId xmlns:a16="http://schemas.microsoft.com/office/drawing/2014/main" id="{EB11045E-C02E-E13E-9E8F-8AEE2CCF260F}"/>
              </a:ext>
            </a:extLst>
          </p:cNvPr>
          <p:cNvSpPr>
            <a:spLocks noGrp="1"/>
          </p:cNvSpPr>
          <p:nvPr>
            <p:ph type="sldNum" sz="quarter" idx="11"/>
          </p:nvPr>
        </p:nvSpPr>
        <p:spPr/>
        <p:txBody>
          <a:bodyPr/>
          <a:lstStyle/>
          <a:p>
            <a:fld id="{851CCF73-8DE0-4D4A-B3BF-D2A5C73C1DC2}" type="slidenum">
              <a:rPr lang="en-US" smtClean="0"/>
              <a:pPr/>
              <a:t>19</a:t>
            </a:fld>
            <a:endParaRPr lang="en-US"/>
          </a:p>
        </p:txBody>
      </p:sp>
      <p:pic>
        <p:nvPicPr>
          <p:cNvPr id="6" name="Content Placeholder 5">
            <a:extLst>
              <a:ext uri="{FF2B5EF4-FFF2-40B4-BE49-F238E27FC236}">
                <a16:creationId xmlns:a16="http://schemas.microsoft.com/office/drawing/2014/main" id="{EBB87C58-493A-CDF9-9065-1B62ACBD7229}"/>
              </a:ext>
            </a:extLst>
          </p:cNvPr>
          <p:cNvPicPr>
            <a:picLocks noGrp="1" noChangeAspect="1"/>
          </p:cNvPicPr>
          <p:nvPr>
            <p:ph sz="quarter" idx="1"/>
          </p:nvPr>
        </p:nvPicPr>
        <p:blipFill>
          <a:blip r:embed="rId2"/>
          <a:stretch>
            <a:fillRect/>
          </a:stretch>
        </p:blipFill>
        <p:spPr>
          <a:xfrm>
            <a:off x="85726" y="990600"/>
            <a:ext cx="9003208" cy="5196798"/>
          </a:xfrm>
          <a:prstGeom prst="rect">
            <a:avLst/>
          </a:prstGeom>
        </p:spPr>
      </p:pic>
    </p:spTree>
    <p:extLst>
      <p:ext uri="{BB962C8B-B14F-4D97-AF65-F5344CB8AC3E}">
        <p14:creationId xmlns:p14="http://schemas.microsoft.com/office/powerpoint/2010/main" val="375593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Contents</a:t>
            </a:r>
          </a:p>
        </p:txBody>
      </p:sp>
      <p:sp>
        <p:nvSpPr>
          <p:cNvPr id="4" name="Slide Number Placeholder 3"/>
          <p:cNvSpPr>
            <a:spLocks noGrp="1"/>
          </p:cNvSpPr>
          <p:nvPr>
            <p:ph type="sldNum" sz="quarter" idx="11"/>
          </p:nvPr>
        </p:nvSpPr>
        <p:spPr/>
        <p:txBody>
          <a:bodyPr/>
          <a:lstStyle/>
          <a:p>
            <a:fld id="{851CCF73-8DE0-4D4A-B3BF-D2A5C73C1DC2}" type="slidenum">
              <a:rPr lang="en-US" smtClean="0"/>
              <a:pPr/>
              <a:t>2</a:t>
            </a:fld>
            <a:endParaRPr lang="en-US"/>
          </a:p>
        </p:txBody>
      </p:sp>
      <p:sp>
        <p:nvSpPr>
          <p:cNvPr id="2" name="Content Placeholder 1"/>
          <p:cNvSpPr>
            <a:spLocks noGrp="1"/>
          </p:cNvSpPr>
          <p:nvPr>
            <p:ph sz="quarter" idx="1"/>
          </p:nvPr>
        </p:nvSpPr>
        <p:spPr/>
        <p:txBody>
          <a:bodyPr/>
          <a:lstStyle/>
          <a:p>
            <a:r>
              <a:rPr lang="en-US" dirty="0">
                <a:latin typeface="Calibri" panose="020F0502020204030204" pitchFamily="34" charset="0"/>
                <a:cs typeface="Calibri" panose="020F0502020204030204" pitchFamily="34" charset="0"/>
              </a:rPr>
              <a:t>Tech Stacks</a:t>
            </a:r>
          </a:p>
          <a:p>
            <a:r>
              <a:rPr lang="en-US" dirty="0">
                <a:latin typeface="Calibri" panose="020F0502020204030204" pitchFamily="34" charset="0"/>
                <a:cs typeface="Calibri" panose="020F0502020204030204" pitchFamily="34" charset="0"/>
              </a:rPr>
              <a:t>Functionality Overview</a:t>
            </a:r>
          </a:p>
          <a:p>
            <a:r>
              <a:rPr lang="en-US" dirty="0">
                <a:latin typeface="Calibri" panose="020F0502020204030204" pitchFamily="34" charset="0"/>
                <a:cs typeface="Calibri" panose="020F0502020204030204" pitchFamily="34" charset="0"/>
              </a:rPr>
              <a:t>Modules</a:t>
            </a:r>
          </a:p>
          <a:p>
            <a:r>
              <a:rPr lang="en-US" dirty="0">
                <a:latin typeface="Calibri" panose="020F0502020204030204" pitchFamily="34" charset="0"/>
                <a:cs typeface="Calibri" panose="020F0502020204030204" pitchFamily="34" charset="0"/>
              </a:rPr>
              <a:t>Architecture Diagram</a:t>
            </a:r>
          </a:p>
          <a:p>
            <a:r>
              <a:rPr lang="en-US" dirty="0">
                <a:latin typeface="Calibri" panose="020F0502020204030204" pitchFamily="34" charset="0"/>
                <a:cs typeface="Calibri" panose="020F0502020204030204" pitchFamily="34" charset="0"/>
              </a:rPr>
              <a:t>Sequence Diagram</a:t>
            </a:r>
          </a:p>
          <a:p>
            <a:r>
              <a:rPr lang="en-US" dirty="0">
                <a:latin typeface="Calibri" panose="020F0502020204030204" pitchFamily="34" charset="0"/>
                <a:cs typeface="Calibri" panose="020F0502020204030204" pitchFamily="34" charset="0"/>
              </a:rPr>
              <a:t>Outputs</a:t>
            </a:r>
          </a:p>
          <a:p>
            <a:r>
              <a:rPr lang="en-US" dirty="0">
                <a:latin typeface="Calibri" panose="020F0502020204030204" pitchFamily="34" charset="0"/>
                <a:cs typeface="Calibri" panose="020F0502020204030204" pitchFamily="34" charset="0"/>
              </a:rPr>
              <a:t>Learnings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718667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409A-99EC-3EE1-EF08-7586D0D39CD7}"/>
              </a:ext>
            </a:extLst>
          </p:cNvPr>
          <p:cNvSpPr>
            <a:spLocks noGrp="1"/>
          </p:cNvSpPr>
          <p:nvPr>
            <p:ph type="title"/>
          </p:nvPr>
        </p:nvSpPr>
        <p:spPr/>
        <p:txBody>
          <a:bodyPr/>
          <a:lstStyle/>
          <a:p>
            <a:r>
              <a:rPr lang="en-US" dirty="0"/>
              <a:t>Output-Department module</a:t>
            </a:r>
          </a:p>
        </p:txBody>
      </p:sp>
      <p:sp>
        <p:nvSpPr>
          <p:cNvPr id="3" name="Slide Number Placeholder 2">
            <a:extLst>
              <a:ext uri="{FF2B5EF4-FFF2-40B4-BE49-F238E27FC236}">
                <a16:creationId xmlns:a16="http://schemas.microsoft.com/office/drawing/2014/main" id="{D063D4D4-232A-535D-B162-9778A92F041F}"/>
              </a:ext>
            </a:extLst>
          </p:cNvPr>
          <p:cNvSpPr>
            <a:spLocks noGrp="1"/>
          </p:cNvSpPr>
          <p:nvPr>
            <p:ph type="sldNum" sz="quarter" idx="11"/>
          </p:nvPr>
        </p:nvSpPr>
        <p:spPr/>
        <p:txBody>
          <a:bodyPr/>
          <a:lstStyle/>
          <a:p>
            <a:fld id="{851CCF73-8DE0-4D4A-B3BF-D2A5C73C1DC2}" type="slidenum">
              <a:rPr lang="en-US" smtClean="0"/>
              <a:pPr/>
              <a:t>20</a:t>
            </a:fld>
            <a:endParaRPr lang="en-US"/>
          </a:p>
        </p:txBody>
      </p:sp>
      <p:pic>
        <p:nvPicPr>
          <p:cNvPr id="8" name="Content Placeholder 7">
            <a:extLst>
              <a:ext uri="{FF2B5EF4-FFF2-40B4-BE49-F238E27FC236}">
                <a16:creationId xmlns:a16="http://schemas.microsoft.com/office/drawing/2014/main" id="{01485ED1-1B37-AB2A-B41B-809BB63945BA}"/>
              </a:ext>
            </a:extLst>
          </p:cNvPr>
          <p:cNvPicPr>
            <a:picLocks noGrp="1" noChangeAspect="1"/>
          </p:cNvPicPr>
          <p:nvPr>
            <p:ph sz="quarter" idx="1"/>
          </p:nvPr>
        </p:nvPicPr>
        <p:blipFill>
          <a:blip r:embed="rId2"/>
          <a:stretch>
            <a:fillRect/>
          </a:stretch>
        </p:blipFill>
        <p:spPr>
          <a:xfrm>
            <a:off x="66675" y="933449"/>
            <a:ext cx="8982075" cy="5267325"/>
          </a:xfrm>
        </p:spPr>
      </p:pic>
    </p:spTree>
    <p:extLst>
      <p:ext uri="{BB962C8B-B14F-4D97-AF65-F5344CB8AC3E}">
        <p14:creationId xmlns:p14="http://schemas.microsoft.com/office/powerpoint/2010/main" val="3135243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409A-99EC-3EE1-EF08-7586D0D39CD7}"/>
              </a:ext>
            </a:extLst>
          </p:cNvPr>
          <p:cNvSpPr>
            <a:spLocks noGrp="1"/>
          </p:cNvSpPr>
          <p:nvPr>
            <p:ph type="title"/>
          </p:nvPr>
        </p:nvSpPr>
        <p:spPr/>
        <p:txBody>
          <a:bodyPr/>
          <a:lstStyle/>
          <a:p>
            <a:r>
              <a:rPr lang="en-US" dirty="0"/>
              <a:t>Output-Department module</a:t>
            </a:r>
          </a:p>
        </p:txBody>
      </p:sp>
      <p:sp>
        <p:nvSpPr>
          <p:cNvPr id="3" name="Slide Number Placeholder 2">
            <a:extLst>
              <a:ext uri="{FF2B5EF4-FFF2-40B4-BE49-F238E27FC236}">
                <a16:creationId xmlns:a16="http://schemas.microsoft.com/office/drawing/2014/main" id="{D063D4D4-232A-535D-B162-9778A92F041F}"/>
              </a:ext>
            </a:extLst>
          </p:cNvPr>
          <p:cNvSpPr>
            <a:spLocks noGrp="1"/>
          </p:cNvSpPr>
          <p:nvPr>
            <p:ph type="sldNum" sz="quarter" idx="11"/>
          </p:nvPr>
        </p:nvSpPr>
        <p:spPr/>
        <p:txBody>
          <a:bodyPr/>
          <a:lstStyle/>
          <a:p>
            <a:fld id="{851CCF73-8DE0-4D4A-B3BF-D2A5C73C1DC2}" type="slidenum">
              <a:rPr lang="en-US" smtClean="0"/>
              <a:pPr/>
              <a:t>21</a:t>
            </a:fld>
            <a:endParaRPr lang="en-US"/>
          </a:p>
        </p:txBody>
      </p:sp>
      <p:pic>
        <p:nvPicPr>
          <p:cNvPr id="6" name="Content Placeholder 5">
            <a:extLst>
              <a:ext uri="{FF2B5EF4-FFF2-40B4-BE49-F238E27FC236}">
                <a16:creationId xmlns:a16="http://schemas.microsoft.com/office/drawing/2014/main" id="{FC6A8CA1-8FB7-929E-37B8-4BA38B6F5FF9}"/>
              </a:ext>
            </a:extLst>
          </p:cNvPr>
          <p:cNvPicPr>
            <a:picLocks noGrp="1" noChangeAspect="1"/>
          </p:cNvPicPr>
          <p:nvPr>
            <p:ph sz="quarter" idx="1"/>
          </p:nvPr>
        </p:nvPicPr>
        <p:blipFill>
          <a:blip r:embed="rId2"/>
          <a:stretch>
            <a:fillRect/>
          </a:stretch>
        </p:blipFill>
        <p:spPr>
          <a:xfrm>
            <a:off x="85724" y="962025"/>
            <a:ext cx="8982075" cy="5181600"/>
          </a:xfrm>
          <a:prstGeom prst="rect">
            <a:avLst/>
          </a:prstGeom>
        </p:spPr>
      </p:pic>
    </p:spTree>
    <p:extLst>
      <p:ext uri="{BB962C8B-B14F-4D97-AF65-F5344CB8AC3E}">
        <p14:creationId xmlns:p14="http://schemas.microsoft.com/office/powerpoint/2010/main" val="2413953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409A-99EC-3EE1-EF08-7586D0D39CD7}"/>
              </a:ext>
            </a:extLst>
          </p:cNvPr>
          <p:cNvSpPr>
            <a:spLocks noGrp="1"/>
          </p:cNvSpPr>
          <p:nvPr>
            <p:ph type="title"/>
          </p:nvPr>
        </p:nvSpPr>
        <p:spPr/>
        <p:txBody>
          <a:bodyPr/>
          <a:lstStyle/>
          <a:p>
            <a:r>
              <a:rPr lang="en-US" dirty="0"/>
              <a:t>Output-Department module</a:t>
            </a:r>
          </a:p>
        </p:txBody>
      </p:sp>
      <p:sp>
        <p:nvSpPr>
          <p:cNvPr id="3" name="Slide Number Placeholder 2">
            <a:extLst>
              <a:ext uri="{FF2B5EF4-FFF2-40B4-BE49-F238E27FC236}">
                <a16:creationId xmlns:a16="http://schemas.microsoft.com/office/drawing/2014/main" id="{D063D4D4-232A-535D-B162-9778A92F041F}"/>
              </a:ext>
            </a:extLst>
          </p:cNvPr>
          <p:cNvSpPr>
            <a:spLocks noGrp="1"/>
          </p:cNvSpPr>
          <p:nvPr>
            <p:ph type="sldNum" sz="quarter" idx="11"/>
          </p:nvPr>
        </p:nvSpPr>
        <p:spPr/>
        <p:txBody>
          <a:bodyPr/>
          <a:lstStyle/>
          <a:p>
            <a:fld id="{851CCF73-8DE0-4D4A-B3BF-D2A5C73C1DC2}" type="slidenum">
              <a:rPr lang="en-US" smtClean="0"/>
              <a:pPr/>
              <a:t>22</a:t>
            </a:fld>
            <a:endParaRPr lang="en-US"/>
          </a:p>
        </p:txBody>
      </p:sp>
      <p:pic>
        <p:nvPicPr>
          <p:cNvPr id="7" name="Content Placeholder 6">
            <a:extLst>
              <a:ext uri="{FF2B5EF4-FFF2-40B4-BE49-F238E27FC236}">
                <a16:creationId xmlns:a16="http://schemas.microsoft.com/office/drawing/2014/main" id="{C8B61480-4C64-A2EF-F955-677A2A3D0ED0}"/>
              </a:ext>
            </a:extLst>
          </p:cNvPr>
          <p:cNvPicPr>
            <a:picLocks noGrp="1" noChangeAspect="1"/>
          </p:cNvPicPr>
          <p:nvPr>
            <p:ph sz="quarter" idx="1"/>
          </p:nvPr>
        </p:nvPicPr>
        <p:blipFill>
          <a:blip r:embed="rId2"/>
          <a:stretch>
            <a:fillRect/>
          </a:stretch>
        </p:blipFill>
        <p:spPr>
          <a:xfrm>
            <a:off x="66675" y="981074"/>
            <a:ext cx="9010650" cy="5191125"/>
          </a:xfrm>
        </p:spPr>
      </p:pic>
    </p:spTree>
    <p:extLst>
      <p:ext uri="{BB962C8B-B14F-4D97-AF65-F5344CB8AC3E}">
        <p14:creationId xmlns:p14="http://schemas.microsoft.com/office/powerpoint/2010/main" val="2734679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409A-99EC-3EE1-EF08-7586D0D39CD7}"/>
              </a:ext>
            </a:extLst>
          </p:cNvPr>
          <p:cNvSpPr>
            <a:spLocks noGrp="1"/>
          </p:cNvSpPr>
          <p:nvPr>
            <p:ph type="title"/>
          </p:nvPr>
        </p:nvSpPr>
        <p:spPr/>
        <p:txBody>
          <a:bodyPr/>
          <a:lstStyle/>
          <a:p>
            <a:r>
              <a:rPr lang="en-US" dirty="0"/>
              <a:t>Output-Department module</a:t>
            </a:r>
          </a:p>
        </p:txBody>
      </p:sp>
      <p:sp>
        <p:nvSpPr>
          <p:cNvPr id="3" name="Slide Number Placeholder 2">
            <a:extLst>
              <a:ext uri="{FF2B5EF4-FFF2-40B4-BE49-F238E27FC236}">
                <a16:creationId xmlns:a16="http://schemas.microsoft.com/office/drawing/2014/main" id="{D063D4D4-232A-535D-B162-9778A92F041F}"/>
              </a:ext>
            </a:extLst>
          </p:cNvPr>
          <p:cNvSpPr>
            <a:spLocks noGrp="1"/>
          </p:cNvSpPr>
          <p:nvPr>
            <p:ph type="sldNum" sz="quarter" idx="11"/>
          </p:nvPr>
        </p:nvSpPr>
        <p:spPr/>
        <p:txBody>
          <a:bodyPr/>
          <a:lstStyle/>
          <a:p>
            <a:fld id="{851CCF73-8DE0-4D4A-B3BF-D2A5C73C1DC2}" type="slidenum">
              <a:rPr lang="en-US" smtClean="0"/>
              <a:pPr/>
              <a:t>23</a:t>
            </a:fld>
            <a:endParaRPr lang="en-US"/>
          </a:p>
        </p:txBody>
      </p:sp>
      <p:pic>
        <p:nvPicPr>
          <p:cNvPr id="6" name="Content Placeholder 5">
            <a:extLst>
              <a:ext uri="{FF2B5EF4-FFF2-40B4-BE49-F238E27FC236}">
                <a16:creationId xmlns:a16="http://schemas.microsoft.com/office/drawing/2014/main" id="{6F9269D8-9B56-053C-9FF4-A9CF355A1DA8}"/>
              </a:ext>
            </a:extLst>
          </p:cNvPr>
          <p:cNvPicPr>
            <a:picLocks noGrp="1" noChangeAspect="1"/>
          </p:cNvPicPr>
          <p:nvPr>
            <p:ph sz="quarter" idx="1"/>
          </p:nvPr>
        </p:nvPicPr>
        <p:blipFill>
          <a:blip r:embed="rId2"/>
          <a:stretch>
            <a:fillRect/>
          </a:stretch>
        </p:blipFill>
        <p:spPr>
          <a:xfrm>
            <a:off x="104775" y="1007047"/>
            <a:ext cx="8971458" cy="5139067"/>
          </a:xfrm>
          <a:prstGeom prst="rect">
            <a:avLst/>
          </a:prstGeom>
        </p:spPr>
      </p:pic>
    </p:spTree>
    <p:extLst>
      <p:ext uri="{BB962C8B-B14F-4D97-AF65-F5344CB8AC3E}">
        <p14:creationId xmlns:p14="http://schemas.microsoft.com/office/powerpoint/2010/main" val="464280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810C-DBBD-B864-636F-DFE7C41C2D8B}"/>
              </a:ext>
            </a:extLst>
          </p:cNvPr>
          <p:cNvSpPr>
            <a:spLocks noGrp="1"/>
          </p:cNvSpPr>
          <p:nvPr>
            <p:ph type="title"/>
          </p:nvPr>
        </p:nvSpPr>
        <p:spPr/>
        <p:txBody>
          <a:bodyPr/>
          <a:lstStyle/>
          <a:p>
            <a:r>
              <a:rPr lang="en-US" dirty="0"/>
              <a:t>Output-Department module</a:t>
            </a:r>
          </a:p>
        </p:txBody>
      </p:sp>
      <p:sp>
        <p:nvSpPr>
          <p:cNvPr id="3" name="Slide Number Placeholder 2">
            <a:extLst>
              <a:ext uri="{FF2B5EF4-FFF2-40B4-BE49-F238E27FC236}">
                <a16:creationId xmlns:a16="http://schemas.microsoft.com/office/drawing/2014/main" id="{6F0157EE-B3C3-74BA-92A1-90D0B358FDB4}"/>
              </a:ext>
            </a:extLst>
          </p:cNvPr>
          <p:cNvSpPr>
            <a:spLocks noGrp="1"/>
          </p:cNvSpPr>
          <p:nvPr>
            <p:ph type="sldNum" sz="quarter" idx="11"/>
          </p:nvPr>
        </p:nvSpPr>
        <p:spPr/>
        <p:txBody>
          <a:bodyPr/>
          <a:lstStyle/>
          <a:p>
            <a:fld id="{851CCF73-8DE0-4D4A-B3BF-D2A5C73C1DC2}" type="slidenum">
              <a:rPr lang="en-US" smtClean="0"/>
              <a:pPr/>
              <a:t>24</a:t>
            </a:fld>
            <a:endParaRPr lang="en-US"/>
          </a:p>
        </p:txBody>
      </p:sp>
      <p:pic>
        <p:nvPicPr>
          <p:cNvPr id="9" name="Content Placeholder 8">
            <a:extLst>
              <a:ext uri="{FF2B5EF4-FFF2-40B4-BE49-F238E27FC236}">
                <a16:creationId xmlns:a16="http://schemas.microsoft.com/office/drawing/2014/main" id="{A8D5D162-9C59-8AF4-BBCB-1A390BC1FA25}"/>
              </a:ext>
            </a:extLst>
          </p:cNvPr>
          <p:cNvPicPr>
            <a:picLocks noGrp="1" noChangeAspect="1"/>
          </p:cNvPicPr>
          <p:nvPr>
            <p:ph sz="quarter" idx="1"/>
          </p:nvPr>
        </p:nvPicPr>
        <p:blipFill>
          <a:blip r:embed="rId2"/>
          <a:stretch>
            <a:fillRect/>
          </a:stretch>
        </p:blipFill>
        <p:spPr>
          <a:xfrm>
            <a:off x="118532" y="999067"/>
            <a:ext cx="8873067" cy="4306722"/>
          </a:xfrm>
        </p:spPr>
      </p:pic>
    </p:spTree>
    <p:extLst>
      <p:ext uri="{BB962C8B-B14F-4D97-AF65-F5344CB8AC3E}">
        <p14:creationId xmlns:p14="http://schemas.microsoft.com/office/powerpoint/2010/main" val="4282375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5B84-62D2-6B74-3D11-4D051B76EBC0}"/>
              </a:ext>
            </a:extLst>
          </p:cNvPr>
          <p:cNvSpPr>
            <a:spLocks noGrp="1"/>
          </p:cNvSpPr>
          <p:nvPr>
            <p:ph type="title"/>
          </p:nvPr>
        </p:nvSpPr>
        <p:spPr/>
        <p:txBody>
          <a:bodyPr/>
          <a:lstStyle/>
          <a:p>
            <a:r>
              <a:rPr lang="en-US" dirty="0"/>
              <a:t>Output- Organization Module</a:t>
            </a:r>
          </a:p>
        </p:txBody>
      </p:sp>
      <p:sp>
        <p:nvSpPr>
          <p:cNvPr id="3" name="Slide Number Placeholder 2">
            <a:extLst>
              <a:ext uri="{FF2B5EF4-FFF2-40B4-BE49-F238E27FC236}">
                <a16:creationId xmlns:a16="http://schemas.microsoft.com/office/drawing/2014/main" id="{59DD5AA2-360D-90D2-3A8F-9CBE1060C608}"/>
              </a:ext>
            </a:extLst>
          </p:cNvPr>
          <p:cNvSpPr>
            <a:spLocks noGrp="1"/>
          </p:cNvSpPr>
          <p:nvPr>
            <p:ph type="sldNum" sz="quarter" idx="11"/>
          </p:nvPr>
        </p:nvSpPr>
        <p:spPr/>
        <p:txBody>
          <a:bodyPr/>
          <a:lstStyle/>
          <a:p>
            <a:fld id="{851CCF73-8DE0-4D4A-B3BF-D2A5C73C1DC2}" type="slidenum">
              <a:rPr lang="en-US" smtClean="0"/>
              <a:pPr/>
              <a:t>25</a:t>
            </a:fld>
            <a:endParaRPr lang="en-US"/>
          </a:p>
        </p:txBody>
      </p:sp>
      <p:pic>
        <p:nvPicPr>
          <p:cNvPr id="8" name="Content Placeholder 7">
            <a:extLst>
              <a:ext uri="{FF2B5EF4-FFF2-40B4-BE49-F238E27FC236}">
                <a16:creationId xmlns:a16="http://schemas.microsoft.com/office/drawing/2014/main" id="{E1D7EC42-58B1-A227-F90E-F5CF32EB0760}"/>
              </a:ext>
            </a:extLst>
          </p:cNvPr>
          <p:cNvPicPr>
            <a:picLocks noGrp="1" noChangeAspect="1"/>
          </p:cNvPicPr>
          <p:nvPr>
            <p:ph sz="quarter" idx="1"/>
          </p:nvPr>
        </p:nvPicPr>
        <p:blipFill>
          <a:blip r:embed="rId2"/>
          <a:stretch>
            <a:fillRect/>
          </a:stretch>
        </p:blipFill>
        <p:spPr>
          <a:xfrm>
            <a:off x="59267" y="939800"/>
            <a:ext cx="8960908" cy="5274733"/>
          </a:xfrm>
        </p:spPr>
      </p:pic>
    </p:spTree>
    <p:extLst>
      <p:ext uri="{BB962C8B-B14F-4D97-AF65-F5344CB8AC3E}">
        <p14:creationId xmlns:p14="http://schemas.microsoft.com/office/powerpoint/2010/main" val="3443097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5B84-62D2-6B74-3D11-4D051B76EBC0}"/>
              </a:ext>
            </a:extLst>
          </p:cNvPr>
          <p:cNvSpPr>
            <a:spLocks noGrp="1"/>
          </p:cNvSpPr>
          <p:nvPr>
            <p:ph type="title"/>
          </p:nvPr>
        </p:nvSpPr>
        <p:spPr/>
        <p:txBody>
          <a:bodyPr/>
          <a:lstStyle/>
          <a:p>
            <a:r>
              <a:rPr lang="en-US" dirty="0"/>
              <a:t>Output- Organization Module</a:t>
            </a:r>
          </a:p>
        </p:txBody>
      </p:sp>
      <p:sp>
        <p:nvSpPr>
          <p:cNvPr id="3" name="Slide Number Placeholder 2">
            <a:extLst>
              <a:ext uri="{FF2B5EF4-FFF2-40B4-BE49-F238E27FC236}">
                <a16:creationId xmlns:a16="http://schemas.microsoft.com/office/drawing/2014/main" id="{59DD5AA2-360D-90D2-3A8F-9CBE1060C608}"/>
              </a:ext>
            </a:extLst>
          </p:cNvPr>
          <p:cNvSpPr>
            <a:spLocks noGrp="1"/>
          </p:cNvSpPr>
          <p:nvPr>
            <p:ph type="sldNum" sz="quarter" idx="11"/>
          </p:nvPr>
        </p:nvSpPr>
        <p:spPr/>
        <p:txBody>
          <a:bodyPr/>
          <a:lstStyle/>
          <a:p>
            <a:fld id="{851CCF73-8DE0-4D4A-B3BF-D2A5C73C1DC2}" type="slidenum">
              <a:rPr lang="en-US" smtClean="0"/>
              <a:pPr/>
              <a:t>26</a:t>
            </a:fld>
            <a:endParaRPr lang="en-US"/>
          </a:p>
        </p:txBody>
      </p:sp>
      <p:pic>
        <p:nvPicPr>
          <p:cNvPr id="7" name="Content Placeholder 6">
            <a:extLst>
              <a:ext uri="{FF2B5EF4-FFF2-40B4-BE49-F238E27FC236}">
                <a16:creationId xmlns:a16="http://schemas.microsoft.com/office/drawing/2014/main" id="{22D7B3B6-57EA-12A8-4236-47C1B94DA940}"/>
              </a:ext>
            </a:extLst>
          </p:cNvPr>
          <p:cNvPicPr>
            <a:picLocks noGrp="1" noChangeAspect="1"/>
          </p:cNvPicPr>
          <p:nvPr>
            <p:ph sz="quarter" idx="1"/>
          </p:nvPr>
        </p:nvPicPr>
        <p:blipFill>
          <a:blip r:embed="rId2"/>
          <a:stretch>
            <a:fillRect/>
          </a:stretch>
        </p:blipFill>
        <p:spPr>
          <a:xfrm>
            <a:off x="85725" y="996685"/>
            <a:ext cx="8984158" cy="5155777"/>
          </a:xfrm>
          <a:prstGeom prst="rect">
            <a:avLst/>
          </a:prstGeom>
        </p:spPr>
      </p:pic>
    </p:spTree>
    <p:extLst>
      <p:ext uri="{BB962C8B-B14F-4D97-AF65-F5344CB8AC3E}">
        <p14:creationId xmlns:p14="http://schemas.microsoft.com/office/powerpoint/2010/main" val="2661350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A2E3-A26A-A3B0-6904-CF1C04FA1B59}"/>
              </a:ext>
            </a:extLst>
          </p:cNvPr>
          <p:cNvSpPr>
            <a:spLocks noGrp="1"/>
          </p:cNvSpPr>
          <p:nvPr>
            <p:ph type="title"/>
          </p:nvPr>
        </p:nvSpPr>
        <p:spPr/>
        <p:txBody>
          <a:bodyPr/>
          <a:lstStyle/>
          <a:p>
            <a:r>
              <a:rPr lang="en-US" dirty="0"/>
              <a:t>Output – Organization Module</a:t>
            </a:r>
          </a:p>
        </p:txBody>
      </p:sp>
      <p:sp>
        <p:nvSpPr>
          <p:cNvPr id="3" name="Slide Number Placeholder 2">
            <a:extLst>
              <a:ext uri="{FF2B5EF4-FFF2-40B4-BE49-F238E27FC236}">
                <a16:creationId xmlns:a16="http://schemas.microsoft.com/office/drawing/2014/main" id="{DD83A271-6C7B-B6DD-BC25-B498F63DBCD1}"/>
              </a:ext>
            </a:extLst>
          </p:cNvPr>
          <p:cNvSpPr>
            <a:spLocks noGrp="1"/>
          </p:cNvSpPr>
          <p:nvPr>
            <p:ph type="sldNum" sz="quarter" idx="11"/>
          </p:nvPr>
        </p:nvSpPr>
        <p:spPr/>
        <p:txBody>
          <a:bodyPr/>
          <a:lstStyle/>
          <a:p>
            <a:fld id="{851CCF73-8DE0-4D4A-B3BF-D2A5C73C1DC2}" type="slidenum">
              <a:rPr lang="en-US" smtClean="0"/>
              <a:pPr/>
              <a:t>27</a:t>
            </a:fld>
            <a:endParaRPr lang="en-US"/>
          </a:p>
        </p:txBody>
      </p:sp>
      <p:pic>
        <p:nvPicPr>
          <p:cNvPr id="8" name="Content Placeholder 7">
            <a:extLst>
              <a:ext uri="{FF2B5EF4-FFF2-40B4-BE49-F238E27FC236}">
                <a16:creationId xmlns:a16="http://schemas.microsoft.com/office/drawing/2014/main" id="{DA12A393-6111-8364-F51C-848869E1E81D}"/>
              </a:ext>
            </a:extLst>
          </p:cNvPr>
          <p:cNvPicPr>
            <a:picLocks noGrp="1" noChangeAspect="1"/>
          </p:cNvPicPr>
          <p:nvPr>
            <p:ph sz="quarter" idx="1"/>
          </p:nvPr>
        </p:nvPicPr>
        <p:blipFill>
          <a:blip r:embed="rId2"/>
          <a:stretch>
            <a:fillRect/>
          </a:stretch>
        </p:blipFill>
        <p:spPr>
          <a:xfrm>
            <a:off x="59267" y="922866"/>
            <a:ext cx="8999008" cy="5249333"/>
          </a:xfrm>
        </p:spPr>
      </p:pic>
    </p:spTree>
    <p:extLst>
      <p:ext uri="{BB962C8B-B14F-4D97-AF65-F5344CB8AC3E}">
        <p14:creationId xmlns:p14="http://schemas.microsoft.com/office/powerpoint/2010/main" val="385848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A2E3-A26A-A3B0-6904-CF1C04FA1B59}"/>
              </a:ext>
            </a:extLst>
          </p:cNvPr>
          <p:cNvSpPr>
            <a:spLocks noGrp="1"/>
          </p:cNvSpPr>
          <p:nvPr>
            <p:ph type="title"/>
          </p:nvPr>
        </p:nvSpPr>
        <p:spPr/>
        <p:txBody>
          <a:bodyPr/>
          <a:lstStyle/>
          <a:p>
            <a:r>
              <a:rPr lang="en-US" dirty="0"/>
              <a:t>Output – Organization Module</a:t>
            </a:r>
          </a:p>
        </p:txBody>
      </p:sp>
      <p:sp>
        <p:nvSpPr>
          <p:cNvPr id="3" name="Slide Number Placeholder 2">
            <a:extLst>
              <a:ext uri="{FF2B5EF4-FFF2-40B4-BE49-F238E27FC236}">
                <a16:creationId xmlns:a16="http://schemas.microsoft.com/office/drawing/2014/main" id="{DD83A271-6C7B-B6DD-BC25-B498F63DBCD1}"/>
              </a:ext>
            </a:extLst>
          </p:cNvPr>
          <p:cNvSpPr>
            <a:spLocks noGrp="1"/>
          </p:cNvSpPr>
          <p:nvPr>
            <p:ph type="sldNum" sz="quarter" idx="11"/>
          </p:nvPr>
        </p:nvSpPr>
        <p:spPr/>
        <p:txBody>
          <a:bodyPr/>
          <a:lstStyle/>
          <a:p>
            <a:fld id="{851CCF73-8DE0-4D4A-B3BF-D2A5C73C1DC2}" type="slidenum">
              <a:rPr lang="en-US" smtClean="0"/>
              <a:pPr/>
              <a:t>28</a:t>
            </a:fld>
            <a:endParaRPr lang="en-US"/>
          </a:p>
        </p:txBody>
      </p:sp>
      <p:pic>
        <p:nvPicPr>
          <p:cNvPr id="6" name="Content Placeholder 5">
            <a:extLst>
              <a:ext uri="{FF2B5EF4-FFF2-40B4-BE49-F238E27FC236}">
                <a16:creationId xmlns:a16="http://schemas.microsoft.com/office/drawing/2014/main" id="{A7DA39B1-DE66-4231-73A4-32279CBB17B6}"/>
              </a:ext>
            </a:extLst>
          </p:cNvPr>
          <p:cNvPicPr>
            <a:picLocks noGrp="1" noChangeAspect="1"/>
          </p:cNvPicPr>
          <p:nvPr>
            <p:ph sz="quarter" idx="1"/>
          </p:nvPr>
        </p:nvPicPr>
        <p:blipFill>
          <a:blip r:embed="rId2"/>
          <a:stretch>
            <a:fillRect/>
          </a:stretch>
        </p:blipFill>
        <p:spPr>
          <a:xfrm>
            <a:off x="66675" y="971550"/>
            <a:ext cx="9003207" cy="5215835"/>
          </a:xfrm>
          <a:prstGeom prst="rect">
            <a:avLst/>
          </a:prstGeom>
        </p:spPr>
      </p:pic>
    </p:spTree>
    <p:extLst>
      <p:ext uri="{BB962C8B-B14F-4D97-AF65-F5344CB8AC3E}">
        <p14:creationId xmlns:p14="http://schemas.microsoft.com/office/powerpoint/2010/main" val="119334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A2E3-A26A-A3B0-6904-CF1C04FA1B59}"/>
              </a:ext>
            </a:extLst>
          </p:cNvPr>
          <p:cNvSpPr>
            <a:spLocks noGrp="1"/>
          </p:cNvSpPr>
          <p:nvPr>
            <p:ph type="title"/>
          </p:nvPr>
        </p:nvSpPr>
        <p:spPr/>
        <p:txBody>
          <a:bodyPr/>
          <a:lstStyle/>
          <a:p>
            <a:r>
              <a:rPr lang="en-US" dirty="0"/>
              <a:t>Output – Organization Module</a:t>
            </a:r>
          </a:p>
        </p:txBody>
      </p:sp>
      <p:sp>
        <p:nvSpPr>
          <p:cNvPr id="3" name="Slide Number Placeholder 2">
            <a:extLst>
              <a:ext uri="{FF2B5EF4-FFF2-40B4-BE49-F238E27FC236}">
                <a16:creationId xmlns:a16="http://schemas.microsoft.com/office/drawing/2014/main" id="{DD83A271-6C7B-B6DD-BC25-B498F63DBCD1}"/>
              </a:ext>
            </a:extLst>
          </p:cNvPr>
          <p:cNvSpPr>
            <a:spLocks noGrp="1"/>
          </p:cNvSpPr>
          <p:nvPr>
            <p:ph type="sldNum" sz="quarter" idx="11"/>
          </p:nvPr>
        </p:nvSpPr>
        <p:spPr/>
        <p:txBody>
          <a:bodyPr/>
          <a:lstStyle/>
          <a:p>
            <a:fld id="{851CCF73-8DE0-4D4A-B3BF-D2A5C73C1DC2}" type="slidenum">
              <a:rPr lang="en-US" smtClean="0"/>
              <a:pPr/>
              <a:t>29</a:t>
            </a:fld>
            <a:endParaRPr lang="en-US"/>
          </a:p>
        </p:txBody>
      </p:sp>
      <p:pic>
        <p:nvPicPr>
          <p:cNvPr id="7" name="Content Placeholder 6">
            <a:extLst>
              <a:ext uri="{FF2B5EF4-FFF2-40B4-BE49-F238E27FC236}">
                <a16:creationId xmlns:a16="http://schemas.microsoft.com/office/drawing/2014/main" id="{988D575A-92E3-01EE-4B5D-13369E0F5829}"/>
              </a:ext>
            </a:extLst>
          </p:cNvPr>
          <p:cNvPicPr>
            <a:picLocks noGrp="1" noChangeAspect="1"/>
          </p:cNvPicPr>
          <p:nvPr>
            <p:ph sz="quarter" idx="1"/>
          </p:nvPr>
        </p:nvPicPr>
        <p:blipFill>
          <a:blip r:embed="rId2"/>
          <a:stretch>
            <a:fillRect/>
          </a:stretch>
        </p:blipFill>
        <p:spPr>
          <a:xfrm>
            <a:off x="169333" y="1076460"/>
            <a:ext cx="8720667" cy="4934873"/>
          </a:xfrm>
        </p:spPr>
      </p:pic>
    </p:spTree>
    <p:extLst>
      <p:ext uri="{BB962C8B-B14F-4D97-AF65-F5344CB8AC3E}">
        <p14:creationId xmlns:p14="http://schemas.microsoft.com/office/powerpoint/2010/main" val="3023299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Stack</a:t>
            </a:r>
          </a:p>
        </p:txBody>
      </p:sp>
      <p:sp>
        <p:nvSpPr>
          <p:cNvPr id="3" name="Slide Number Placeholder 2"/>
          <p:cNvSpPr>
            <a:spLocks noGrp="1"/>
          </p:cNvSpPr>
          <p:nvPr>
            <p:ph type="sldNum" sz="quarter" idx="11"/>
          </p:nvPr>
        </p:nvSpPr>
        <p:spPr/>
        <p:txBody>
          <a:bodyPr/>
          <a:lstStyle/>
          <a:p>
            <a:fld id="{851CCF73-8DE0-4D4A-B3BF-D2A5C73C1DC2}" type="slidenum">
              <a:rPr lang="en-US" smtClean="0"/>
              <a:pPr/>
              <a:t>3</a:t>
            </a:fld>
            <a:endParaRPr lang="en-US"/>
          </a:p>
        </p:txBody>
      </p:sp>
      <p:sp>
        <p:nvSpPr>
          <p:cNvPr id="4" name="Content Placeholder 3"/>
          <p:cNvSpPr>
            <a:spLocks noGrp="1"/>
          </p:cNvSpPr>
          <p:nvPr>
            <p:ph sz="quarter" idx="1"/>
          </p:nvPr>
        </p:nvSpPr>
        <p:spPr>
          <a:xfrm>
            <a:off x="606298" y="1138476"/>
            <a:ext cx="7890763" cy="4897754"/>
          </a:xfrm>
        </p:spPr>
        <p:txBody>
          <a:bodyPr/>
          <a:lstStyle/>
          <a:p>
            <a:r>
              <a:rPr lang="en-US" b="0" i="0" u="none" strike="noStrike" dirty="0">
                <a:solidFill>
                  <a:srgbClr val="262626"/>
                </a:solidFill>
                <a:effectLst/>
                <a:latin typeface="Calibri" panose="020F0502020204030204" pitchFamily="34" charset="0"/>
                <a:cs typeface="Calibri" panose="020F0502020204030204" pitchFamily="34" charset="0"/>
              </a:rPr>
              <a:t>Application server – </a:t>
            </a:r>
            <a:r>
              <a:rPr lang="en-US" dirty="0">
                <a:solidFill>
                  <a:srgbClr val="262626"/>
                </a:solidFill>
                <a:latin typeface="Calibri" panose="020F0502020204030204" pitchFamily="34" charset="0"/>
                <a:cs typeface="Calibri" panose="020F0502020204030204" pitchFamily="34" charset="0"/>
              </a:rPr>
              <a:t>Apache Tomcat(embedded)</a:t>
            </a:r>
            <a:endParaRPr lang="en-US" b="0" i="0" dirty="0">
              <a:solidFill>
                <a:srgbClr val="262626"/>
              </a:solidFill>
              <a:effectLst/>
              <a:latin typeface="Calibri" panose="020F0502020204030204" pitchFamily="34" charset="0"/>
              <a:cs typeface="Calibri" panose="020F0502020204030204" pitchFamily="34" charset="0"/>
            </a:endParaRPr>
          </a:p>
          <a:p>
            <a:r>
              <a:rPr lang="en-US" b="0" i="0" u="none" strike="noStrike" dirty="0">
                <a:solidFill>
                  <a:srgbClr val="262626"/>
                </a:solidFill>
                <a:effectLst/>
                <a:latin typeface="Calibri" panose="020F0502020204030204" pitchFamily="34" charset="0"/>
                <a:cs typeface="Calibri" panose="020F0502020204030204" pitchFamily="34" charset="0"/>
              </a:rPr>
              <a:t>MySQL Workbench (Version - 8.0)</a:t>
            </a:r>
            <a:r>
              <a:rPr lang="en-US" b="0" i="0" dirty="0">
                <a:solidFill>
                  <a:srgbClr val="262626"/>
                </a:solidFill>
                <a:effectLst/>
                <a:latin typeface="Calibri" panose="020F0502020204030204" pitchFamily="34" charset="0"/>
                <a:cs typeface="Calibri" panose="020F0502020204030204" pitchFamily="34" charset="0"/>
              </a:rPr>
              <a:t>​</a:t>
            </a:r>
          </a:p>
          <a:p>
            <a:r>
              <a:rPr lang="en-US" dirty="0">
                <a:solidFill>
                  <a:srgbClr val="262626"/>
                </a:solidFill>
                <a:latin typeface="Calibri" panose="020F0502020204030204" pitchFamily="34" charset="0"/>
                <a:cs typeface="Calibri" panose="020F0502020204030204" pitchFamily="34" charset="0"/>
              </a:rPr>
              <a:t>Spring Boot</a:t>
            </a:r>
            <a:r>
              <a:rPr lang="en-US" b="0" i="0" u="none" strike="noStrike" dirty="0">
                <a:solidFill>
                  <a:srgbClr val="262626"/>
                </a:solidFill>
                <a:effectLst/>
                <a:latin typeface="Calibri" panose="020F0502020204030204" pitchFamily="34" charset="0"/>
                <a:cs typeface="Calibri" panose="020F0502020204030204" pitchFamily="34" charset="0"/>
              </a:rPr>
              <a:t> (Version - 2.5)</a:t>
            </a:r>
            <a:r>
              <a:rPr lang="en-US" b="0" i="0" dirty="0">
                <a:solidFill>
                  <a:srgbClr val="262626"/>
                </a:solidFill>
                <a:effectLst/>
                <a:latin typeface="Calibri" panose="020F0502020204030204" pitchFamily="34" charset="0"/>
                <a:cs typeface="Calibri" panose="020F0502020204030204" pitchFamily="34" charset="0"/>
              </a:rPr>
              <a:t>​</a:t>
            </a:r>
          </a:p>
          <a:p>
            <a:r>
              <a:rPr lang="en-US" dirty="0">
                <a:solidFill>
                  <a:srgbClr val="262626"/>
                </a:solidFill>
                <a:latin typeface="Calibri" panose="020F0502020204030204" pitchFamily="34" charset="0"/>
                <a:cs typeface="Calibri" panose="020F0502020204030204" pitchFamily="34" charset="0"/>
              </a:rPr>
              <a:t>Microservices</a:t>
            </a:r>
            <a:endParaRPr lang="en-US" b="0" i="0" dirty="0">
              <a:solidFill>
                <a:srgbClr val="262626"/>
              </a:solidFill>
              <a:effectLst/>
              <a:latin typeface="Calibri" panose="020F0502020204030204" pitchFamily="34" charset="0"/>
              <a:cs typeface="Calibri" panose="020F0502020204030204" pitchFamily="34" charset="0"/>
            </a:endParaRPr>
          </a:p>
          <a:p>
            <a:r>
              <a:rPr lang="en-US" dirty="0">
                <a:solidFill>
                  <a:srgbClr val="262626"/>
                </a:solidFill>
                <a:latin typeface="Calibri" panose="020F0502020204030204" pitchFamily="34" charset="0"/>
                <a:cs typeface="Calibri" panose="020F0502020204030204" pitchFamily="34" charset="0"/>
              </a:rPr>
              <a:t>IntelliJ Idea IDE</a:t>
            </a:r>
            <a:r>
              <a:rPr lang="en-US" b="0" i="0" dirty="0">
                <a:solidFill>
                  <a:srgbClr val="262626"/>
                </a:solidFill>
                <a:effectLst/>
                <a:latin typeface="Calibri" panose="020F0502020204030204" pitchFamily="34" charset="0"/>
                <a:cs typeface="Calibri" panose="020F0502020204030204" pitchFamily="34" charset="0"/>
              </a:rPr>
              <a:t>​</a:t>
            </a:r>
          </a:p>
          <a:p>
            <a:r>
              <a:rPr lang="en-US" b="0" i="0" dirty="0">
                <a:solidFill>
                  <a:srgbClr val="262626"/>
                </a:solidFill>
                <a:effectLst/>
                <a:latin typeface="Calibri" panose="020F0502020204030204" pitchFamily="34" charset="0"/>
                <a:cs typeface="Calibri" panose="020F0502020204030204" pitchFamily="34" charset="0"/>
              </a:rPr>
              <a:t>Postman(V</a:t>
            </a:r>
            <a:r>
              <a:rPr lang="en-US" dirty="0">
                <a:solidFill>
                  <a:srgbClr val="262626"/>
                </a:solidFill>
                <a:latin typeface="Calibri" panose="020F0502020204030204" pitchFamily="34" charset="0"/>
                <a:cs typeface="Calibri" panose="020F0502020204030204" pitchFamily="34" charset="0"/>
              </a:rPr>
              <a:t>ersion-10.18.10)</a:t>
            </a:r>
            <a:endParaRPr lang="en-US" b="0" i="0" dirty="0">
              <a:solidFill>
                <a:srgbClr val="262626"/>
              </a:solidFill>
              <a:effectLst/>
              <a:latin typeface="Calibri" panose="020F0502020204030204" pitchFamily="34" charset="0"/>
              <a:cs typeface="Calibri" panose="020F0502020204030204" pitchFamily="34" charset="0"/>
            </a:endParaRPr>
          </a:p>
          <a:p>
            <a:r>
              <a:rPr lang="en-US" b="0" i="0" u="none" strike="noStrike" dirty="0">
                <a:solidFill>
                  <a:srgbClr val="262626"/>
                </a:solidFill>
                <a:effectLst/>
                <a:latin typeface="Calibri" panose="020F0502020204030204" pitchFamily="34" charset="0"/>
                <a:cs typeface="Calibri" panose="020F0502020204030204" pitchFamily="34" charset="0"/>
              </a:rPr>
              <a:t>JDK (Version - 1.8)</a:t>
            </a:r>
            <a:r>
              <a:rPr lang="en-US" b="0" i="0" dirty="0">
                <a:solidFill>
                  <a:srgbClr val="262626"/>
                </a:solidFill>
                <a:effectLst/>
                <a:latin typeface="Calibri" panose="020F0502020204030204" pitchFamily="34" charset="0"/>
                <a:cs typeface="Calibri" panose="020F0502020204030204" pitchFamily="34" charset="0"/>
              </a:rPr>
              <a:t>​</a:t>
            </a:r>
          </a:p>
          <a:p>
            <a:r>
              <a:rPr lang="en-US" b="0" i="0" dirty="0">
                <a:solidFill>
                  <a:srgbClr val="262626"/>
                </a:solidFill>
                <a:effectLst/>
                <a:latin typeface="Calibri" panose="020F0502020204030204" pitchFamily="34" charset="0"/>
                <a:cs typeface="Calibri" panose="020F0502020204030204" pitchFamily="34" charset="0"/>
              </a:rPr>
              <a:t>Spring Data J</a:t>
            </a:r>
            <a:r>
              <a:rPr lang="en-US" dirty="0">
                <a:solidFill>
                  <a:srgbClr val="262626"/>
                </a:solidFill>
                <a:latin typeface="Calibri" panose="020F0502020204030204" pitchFamily="34" charset="0"/>
                <a:cs typeface="Calibri" panose="020F0502020204030204" pitchFamily="34" charset="0"/>
              </a:rPr>
              <a:t>PA</a:t>
            </a:r>
            <a:endParaRPr lang="en-US" b="0" i="0" dirty="0">
              <a:solidFill>
                <a:srgbClr val="262626"/>
              </a:solidFill>
              <a:effectLst/>
              <a:latin typeface="Calibri" panose="020F0502020204030204" pitchFamily="34" charset="0"/>
              <a:cs typeface="Calibri" panose="020F0502020204030204" pitchFamily="34" charset="0"/>
            </a:endParaRPr>
          </a:p>
          <a:p>
            <a:pPr marL="0" indent="0">
              <a:buNone/>
            </a:pPr>
            <a:endParaRPr lang="en-IN" b="0" i="0" dirty="0">
              <a:solidFill>
                <a:srgbClr val="000000"/>
              </a:solidFill>
              <a:effectLst/>
              <a:latin typeface="Arial" panose="020B0604020202020204" pitchFamily="34" charset="0"/>
              <a:cs typeface="Arial" panose="020B0604020202020204" pitchFamily="34" charset="0"/>
            </a:endParaRPr>
          </a:p>
          <a:p>
            <a:endParaRPr lang="en-US" b="0" i="0" dirty="0">
              <a:solidFill>
                <a:srgbClr val="000000"/>
              </a:solidFill>
              <a:effectLst/>
              <a:latin typeface="Arial" panose="020B0604020202020204" pitchFamily="34" charset="0"/>
              <a:cs typeface="Arial" panose="020B0604020202020204" pitchFamily="34" charset="0"/>
            </a:endParaRPr>
          </a:p>
          <a:p>
            <a:endParaRPr lang="en-US" b="0" i="0" dirty="0">
              <a:solidFill>
                <a:srgbClr val="000000"/>
              </a:solidFill>
              <a:effectLst/>
              <a:latin typeface="Arial" panose="020B0604020202020204" pitchFamily="34" charset="0"/>
              <a:cs typeface="Arial" panose="020B0604020202020204" pitchFamily="34" charset="0"/>
            </a:endParaRPr>
          </a:p>
          <a:p>
            <a:endParaRPr lang="en-US" b="0" i="0" dirty="0">
              <a:solidFill>
                <a:srgbClr val="000000"/>
              </a:solidFill>
              <a:effectLst/>
              <a:latin typeface="Arial" panose="020B0604020202020204" pitchFamily="34" charset="0"/>
              <a:cs typeface="Arial" panose="020B0604020202020204" pitchFamily="34" charset="0"/>
            </a:endParaRPr>
          </a:p>
          <a:p>
            <a:endParaRPr lang="en-US" b="0" i="0" dirty="0">
              <a:solidFill>
                <a:srgbClr val="000000"/>
              </a:solidFill>
              <a:effectLst/>
              <a:latin typeface="Arial" panose="020B0604020202020204" pitchFamily="34" charset="0"/>
              <a:cs typeface="Arial" panose="020B0604020202020204" pitchFamily="34" charset="0"/>
            </a:endParaRPr>
          </a:p>
          <a:p>
            <a:endParaRPr lang="en-US" b="0" i="0" dirty="0">
              <a:solidFill>
                <a:srgbClr val="262626"/>
              </a:solidFill>
              <a:effectLst/>
              <a:latin typeface="Arial" panose="020B0604020202020204" pitchFamily="34" charset="0"/>
              <a:cs typeface="Arial" panose="020B0604020202020204" pitchFamily="34" charset="0"/>
            </a:endParaRPr>
          </a:p>
          <a:p>
            <a:endParaRPr lang="en-US" b="0" i="0" dirty="0">
              <a:solidFill>
                <a:srgbClr val="000000"/>
              </a:solidFill>
              <a:effectLs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041433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A2E3-A26A-A3B0-6904-CF1C04FA1B59}"/>
              </a:ext>
            </a:extLst>
          </p:cNvPr>
          <p:cNvSpPr>
            <a:spLocks noGrp="1"/>
          </p:cNvSpPr>
          <p:nvPr>
            <p:ph type="title"/>
          </p:nvPr>
        </p:nvSpPr>
        <p:spPr/>
        <p:txBody>
          <a:bodyPr/>
          <a:lstStyle/>
          <a:p>
            <a:r>
              <a:rPr lang="en-US" dirty="0"/>
              <a:t>Circuit Breaker Architecture</a:t>
            </a:r>
          </a:p>
        </p:txBody>
      </p:sp>
      <p:sp>
        <p:nvSpPr>
          <p:cNvPr id="3" name="Slide Number Placeholder 2">
            <a:extLst>
              <a:ext uri="{FF2B5EF4-FFF2-40B4-BE49-F238E27FC236}">
                <a16:creationId xmlns:a16="http://schemas.microsoft.com/office/drawing/2014/main" id="{DD83A271-6C7B-B6DD-BC25-B498F63DBCD1}"/>
              </a:ext>
            </a:extLst>
          </p:cNvPr>
          <p:cNvSpPr>
            <a:spLocks noGrp="1"/>
          </p:cNvSpPr>
          <p:nvPr>
            <p:ph type="sldNum" sz="quarter" idx="11"/>
          </p:nvPr>
        </p:nvSpPr>
        <p:spPr/>
        <p:txBody>
          <a:bodyPr/>
          <a:lstStyle/>
          <a:p>
            <a:fld id="{851CCF73-8DE0-4D4A-B3BF-D2A5C73C1DC2}" type="slidenum">
              <a:rPr lang="en-US" smtClean="0"/>
              <a:pPr/>
              <a:t>30</a:t>
            </a:fld>
            <a:endParaRPr lang="en-US"/>
          </a:p>
        </p:txBody>
      </p:sp>
      <p:pic>
        <p:nvPicPr>
          <p:cNvPr id="6" name="Content Placeholder 5">
            <a:extLst>
              <a:ext uri="{FF2B5EF4-FFF2-40B4-BE49-F238E27FC236}">
                <a16:creationId xmlns:a16="http://schemas.microsoft.com/office/drawing/2014/main" id="{E49649E4-AFD6-9381-5944-A45A07ABE874}"/>
              </a:ext>
            </a:extLst>
          </p:cNvPr>
          <p:cNvPicPr>
            <a:picLocks noGrp="1" noChangeAspect="1"/>
          </p:cNvPicPr>
          <p:nvPr>
            <p:ph sz="quarter" idx="1"/>
          </p:nvPr>
        </p:nvPicPr>
        <p:blipFill>
          <a:blip r:embed="rId2"/>
          <a:stretch>
            <a:fillRect/>
          </a:stretch>
        </p:blipFill>
        <p:spPr>
          <a:xfrm>
            <a:off x="157162" y="1111584"/>
            <a:ext cx="8829675" cy="2598070"/>
          </a:xfrm>
          <a:prstGeom prst="rect">
            <a:avLst/>
          </a:prstGeom>
        </p:spPr>
      </p:pic>
      <p:sp>
        <p:nvSpPr>
          <p:cNvPr id="9" name="TextBox 8">
            <a:extLst>
              <a:ext uri="{FF2B5EF4-FFF2-40B4-BE49-F238E27FC236}">
                <a16:creationId xmlns:a16="http://schemas.microsoft.com/office/drawing/2014/main" id="{E6B47F5B-BCB5-2326-2FCA-AC1A918EAE18}"/>
              </a:ext>
            </a:extLst>
          </p:cNvPr>
          <p:cNvSpPr txBox="1"/>
          <p:nvPr/>
        </p:nvSpPr>
        <p:spPr>
          <a:xfrm>
            <a:off x="157161" y="4176765"/>
            <a:ext cx="8829675" cy="769441"/>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The Circuit Breaker is implemented via a finite state machine with three normal states: CLOSED, OPEN and HALF_OPEN.</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926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7235-A0CB-B69E-A9EE-A9B518EC993D}"/>
              </a:ext>
            </a:extLst>
          </p:cNvPr>
          <p:cNvSpPr>
            <a:spLocks noGrp="1"/>
          </p:cNvSpPr>
          <p:nvPr>
            <p:ph type="title"/>
          </p:nvPr>
        </p:nvSpPr>
        <p:spPr/>
        <p:txBody>
          <a:bodyPr>
            <a:normAutofit fontScale="90000"/>
          </a:bodyPr>
          <a:lstStyle/>
          <a:p>
            <a:r>
              <a:rPr lang="en-US" dirty="0"/>
              <a:t>Output – Circuit Breaker Implementation</a:t>
            </a:r>
          </a:p>
        </p:txBody>
      </p:sp>
      <p:sp>
        <p:nvSpPr>
          <p:cNvPr id="3" name="Slide Number Placeholder 2">
            <a:extLst>
              <a:ext uri="{FF2B5EF4-FFF2-40B4-BE49-F238E27FC236}">
                <a16:creationId xmlns:a16="http://schemas.microsoft.com/office/drawing/2014/main" id="{331B3C74-6840-3444-5617-C1F7AA36E729}"/>
              </a:ext>
            </a:extLst>
          </p:cNvPr>
          <p:cNvSpPr>
            <a:spLocks noGrp="1"/>
          </p:cNvSpPr>
          <p:nvPr>
            <p:ph type="sldNum" sz="quarter" idx="11"/>
          </p:nvPr>
        </p:nvSpPr>
        <p:spPr/>
        <p:txBody>
          <a:bodyPr/>
          <a:lstStyle/>
          <a:p>
            <a:fld id="{851CCF73-8DE0-4D4A-B3BF-D2A5C73C1DC2}" type="slidenum">
              <a:rPr lang="en-US" smtClean="0"/>
              <a:pPr/>
              <a:t>31</a:t>
            </a:fld>
            <a:endParaRPr lang="en-US"/>
          </a:p>
        </p:txBody>
      </p:sp>
      <p:pic>
        <p:nvPicPr>
          <p:cNvPr id="8" name="Content Placeholder 7">
            <a:extLst>
              <a:ext uri="{FF2B5EF4-FFF2-40B4-BE49-F238E27FC236}">
                <a16:creationId xmlns:a16="http://schemas.microsoft.com/office/drawing/2014/main" id="{A17F5CDD-0F31-B7C0-24AD-3900DC3CA8FD}"/>
              </a:ext>
            </a:extLst>
          </p:cNvPr>
          <p:cNvPicPr>
            <a:picLocks noGrp="1" noChangeAspect="1"/>
          </p:cNvPicPr>
          <p:nvPr>
            <p:ph sz="quarter" idx="1"/>
          </p:nvPr>
        </p:nvPicPr>
        <p:blipFill>
          <a:blip r:embed="rId2"/>
          <a:stretch>
            <a:fillRect/>
          </a:stretch>
        </p:blipFill>
        <p:spPr>
          <a:xfrm>
            <a:off x="59266" y="965200"/>
            <a:ext cx="8970433" cy="5257800"/>
          </a:xfrm>
        </p:spPr>
      </p:pic>
    </p:spTree>
    <p:extLst>
      <p:ext uri="{BB962C8B-B14F-4D97-AF65-F5344CB8AC3E}">
        <p14:creationId xmlns:p14="http://schemas.microsoft.com/office/powerpoint/2010/main" val="853644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7235-A0CB-B69E-A9EE-A9B518EC993D}"/>
              </a:ext>
            </a:extLst>
          </p:cNvPr>
          <p:cNvSpPr>
            <a:spLocks noGrp="1"/>
          </p:cNvSpPr>
          <p:nvPr>
            <p:ph type="title"/>
          </p:nvPr>
        </p:nvSpPr>
        <p:spPr/>
        <p:txBody>
          <a:bodyPr>
            <a:normAutofit fontScale="90000"/>
          </a:bodyPr>
          <a:lstStyle/>
          <a:p>
            <a:r>
              <a:rPr lang="en-US" dirty="0"/>
              <a:t>Output – Circuit Breaker Implementation</a:t>
            </a:r>
          </a:p>
        </p:txBody>
      </p:sp>
      <p:sp>
        <p:nvSpPr>
          <p:cNvPr id="3" name="Slide Number Placeholder 2">
            <a:extLst>
              <a:ext uri="{FF2B5EF4-FFF2-40B4-BE49-F238E27FC236}">
                <a16:creationId xmlns:a16="http://schemas.microsoft.com/office/drawing/2014/main" id="{331B3C74-6840-3444-5617-C1F7AA36E729}"/>
              </a:ext>
            </a:extLst>
          </p:cNvPr>
          <p:cNvSpPr>
            <a:spLocks noGrp="1"/>
          </p:cNvSpPr>
          <p:nvPr>
            <p:ph type="sldNum" sz="quarter" idx="11"/>
          </p:nvPr>
        </p:nvSpPr>
        <p:spPr/>
        <p:txBody>
          <a:bodyPr/>
          <a:lstStyle/>
          <a:p>
            <a:fld id="{851CCF73-8DE0-4D4A-B3BF-D2A5C73C1DC2}" type="slidenum">
              <a:rPr lang="en-US" smtClean="0"/>
              <a:pPr/>
              <a:t>32</a:t>
            </a:fld>
            <a:endParaRPr lang="en-US"/>
          </a:p>
        </p:txBody>
      </p:sp>
      <p:pic>
        <p:nvPicPr>
          <p:cNvPr id="6" name="Content Placeholder 5">
            <a:extLst>
              <a:ext uri="{FF2B5EF4-FFF2-40B4-BE49-F238E27FC236}">
                <a16:creationId xmlns:a16="http://schemas.microsoft.com/office/drawing/2014/main" id="{4ADA2E15-7EF2-5CA1-0667-5207B0C21871}"/>
              </a:ext>
            </a:extLst>
          </p:cNvPr>
          <p:cNvPicPr>
            <a:picLocks noGrp="1" noChangeAspect="1"/>
          </p:cNvPicPr>
          <p:nvPr>
            <p:ph sz="quarter" idx="1"/>
          </p:nvPr>
        </p:nvPicPr>
        <p:blipFill>
          <a:blip r:embed="rId2"/>
          <a:stretch>
            <a:fillRect/>
          </a:stretch>
        </p:blipFill>
        <p:spPr>
          <a:xfrm>
            <a:off x="88806" y="933450"/>
            <a:ext cx="8950420" cy="5252959"/>
          </a:xfrm>
          <a:prstGeom prst="rect">
            <a:avLst/>
          </a:prstGeom>
        </p:spPr>
      </p:pic>
    </p:spTree>
    <p:extLst>
      <p:ext uri="{BB962C8B-B14F-4D97-AF65-F5344CB8AC3E}">
        <p14:creationId xmlns:p14="http://schemas.microsoft.com/office/powerpoint/2010/main" val="421028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9B23-817F-B5B5-525B-BECFF8E4D6A9}"/>
              </a:ext>
            </a:extLst>
          </p:cNvPr>
          <p:cNvSpPr>
            <a:spLocks noGrp="1"/>
          </p:cNvSpPr>
          <p:nvPr>
            <p:ph type="title"/>
          </p:nvPr>
        </p:nvSpPr>
        <p:spPr/>
        <p:txBody>
          <a:bodyPr>
            <a:normAutofit fontScale="90000"/>
          </a:bodyPr>
          <a:lstStyle/>
          <a:p>
            <a:r>
              <a:rPr lang="en-US" dirty="0"/>
              <a:t>Output – Circuit Breaker Implementation</a:t>
            </a:r>
          </a:p>
        </p:txBody>
      </p:sp>
      <p:sp>
        <p:nvSpPr>
          <p:cNvPr id="3" name="Slide Number Placeholder 2">
            <a:extLst>
              <a:ext uri="{FF2B5EF4-FFF2-40B4-BE49-F238E27FC236}">
                <a16:creationId xmlns:a16="http://schemas.microsoft.com/office/drawing/2014/main" id="{B8C70341-E16F-AAB7-01BF-503C470B179F}"/>
              </a:ext>
            </a:extLst>
          </p:cNvPr>
          <p:cNvSpPr>
            <a:spLocks noGrp="1"/>
          </p:cNvSpPr>
          <p:nvPr>
            <p:ph type="sldNum" sz="quarter" idx="11"/>
          </p:nvPr>
        </p:nvSpPr>
        <p:spPr/>
        <p:txBody>
          <a:bodyPr/>
          <a:lstStyle/>
          <a:p>
            <a:fld id="{851CCF73-8DE0-4D4A-B3BF-D2A5C73C1DC2}" type="slidenum">
              <a:rPr lang="en-US" smtClean="0"/>
              <a:pPr/>
              <a:t>33</a:t>
            </a:fld>
            <a:endParaRPr lang="en-US"/>
          </a:p>
        </p:txBody>
      </p:sp>
      <p:pic>
        <p:nvPicPr>
          <p:cNvPr id="8" name="Content Placeholder 7">
            <a:extLst>
              <a:ext uri="{FF2B5EF4-FFF2-40B4-BE49-F238E27FC236}">
                <a16:creationId xmlns:a16="http://schemas.microsoft.com/office/drawing/2014/main" id="{B6DE64AC-B658-A452-402E-1A940DB9F5D9}"/>
              </a:ext>
            </a:extLst>
          </p:cNvPr>
          <p:cNvPicPr>
            <a:picLocks noGrp="1" noChangeAspect="1"/>
          </p:cNvPicPr>
          <p:nvPr>
            <p:ph sz="quarter" idx="1"/>
          </p:nvPr>
        </p:nvPicPr>
        <p:blipFill>
          <a:blip r:embed="rId2"/>
          <a:stretch>
            <a:fillRect/>
          </a:stretch>
        </p:blipFill>
        <p:spPr>
          <a:xfrm>
            <a:off x="67733" y="965200"/>
            <a:ext cx="8952442" cy="5206999"/>
          </a:xfrm>
        </p:spPr>
      </p:pic>
    </p:spTree>
    <p:extLst>
      <p:ext uri="{BB962C8B-B14F-4D97-AF65-F5344CB8AC3E}">
        <p14:creationId xmlns:p14="http://schemas.microsoft.com/office/powerpoint/2010/main" val="118196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9B23-817F-B5B5-525B-BECFF8E4D6A9}"/>
              </a:ext>
            </a:extLst>
          </p:cNvPr>
          <p:cNvSpPr>
            <a:spLocks noGrp="1"/>
          </p:cNvSpPr>
          <p:nvPr>
            <p:ph type="title"/>
          </p:nvPr>
        </p:nvSpPr>
        <p:spPr/>
        <p:txBody>
          <a:bodyPr>
            <a:normAutofit fontScale="90000"/>
          </a:bodyPr>
          <a:lstStyle/>
          <a:p>
            <a:r>
              <a:rPr lang="en-US" dirty="0"/>
              <a:t>Output – Circuit Breaker Implementation</a:t>
            </a:r>
          </a:p>
        </p:txBody>
      </p:sp>
      <p:sp>
        <p:nvSpPr>
          <p:cNvPr id="3" name="Slide Number Placeholder 2">
            <a:extLst>
              <a:ext uri="{FF2B5EF4-FFF2-40B4-BE49-F238E27FC236}">
                <a16:creationId xmlns:a16="http://schemas.microsoft.com/office/drawing/2014/main" id="{B8C70341-E16F-AAB7-01BF-503C470B179F}"/>
              </a:ext>
            </a:extLst>
          </p:cNvPr>
          <p:cNvSpPr>
            <a:spLocks noGrp="1"/>
          </p:cNvSpPr>
          <p:nvPr>
            <p:ph type="sldNum" sz="quarter" idx="11"/>
          </p:nvPr>
        </p:nvSpPr>
        <p:spPr/>
        <p:txBody>
          <a:bodyPr/>
          <a:lstStyle/>
          <a:p>
            <a:fld id="{851CCF73-8DE0-4D4A-B3BF-D2A5C73C1DC2}" type="slidenum">
              <a:rPr lang="en-US" smtClean="0"/>
              <a:pPr/>
              <a:t>34</a:t>
            </a:fld>
            <a:endParaRPr lang="en-US"/>
          </a:p>
        </p:txBody>
      </p:sp>
      <p:pic>
        <p:nvPicPr>
          <p:cNvPr id="6" name="Content Placeholder 5">
            <a:extLst>
              <a:ext uri="{FF2B5EF4-FFF2-40B4-BE49-F238E27FC236}">
                <a16:creationId xmlns:a16="http://schemas.microsoft.com/office/drawing/2014/main" id="{9D2A0B4F-85E3-EE83-4F80-C3B6CEFE9AF0}"/>
              </a:ext>
            </a:extLst>
          </p:cNvPr>
          <p:cNvPicPr>
            <a:picLocks noGrp="1" noChangeAspect="1"/>
          </p:cNvPicPr>
          <p:nvPr>
            <p:ph sz="quarter" idx="1"/>
          </p:nvPr>
        </p:nvPicPr>
        <p:blipFill>
          <a:blip r:embed="rId2"/>
          <a:stretch>
            <a:fillRect/>
          </a:stretch>
        </p:blipFill>
        <p:spPr>
          <a:xfrm>
            <a:off x="65320" y="923925"/>
            <a:ext cx="9012006" cy="5284825"/>
          </a:xfrm>
          <a:prstGeom prst="rect">
            <a:avLst/>
          </a:prstGeom>
        </p:spPr>
      </p:pic>
    </p:spTree>
    <p:extLst>
      <p:ext uri="{BB962C8B-B14F-4D97-AF65-F5344CB8AC3E}">
        <p14:creationId xmlns:p14="http://schemas.microsoft.com/office/powerpoint/2010/main" val="3857897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9B23-817F-B5B5-525B-BECFF8E4D6A9}"/>
              </a:ext>
            </a:extLst>
          </p:cNvPr>
          <p:cNvSpPr>
            <a:spLocks noGrp="1"/>
          </p:cNvSpPr>
          <p:nvPr>
            <p:ph type="title"/>
          </p:nvPr>
        </p:nvSpPr>
        <p:spPr>
          <a:xfrm>
            <a:off x="609600" y="139700"/>
            <a:ext cx="7306733" cy="709084"/>
          </a:xfrm>
        </p:spPr>
        <p:txBody>
          <a:bodyPr>
            <a:normAutofit fontScale="90000"/>
          </a:bodyPr>
          <a:lstStyle/>
          <a:p>
            <a:r>
              <a:rPr lang="en-US" dirty="0"/>
              <a:t>Swagger Implementation – Employee Service</a:t>
            </a:r>
          </a:p>
        </p:txBody>
      </p:sp>
      <p:sp>
        <p:nvSpPr>
          <p:cNvPr id="3" name="Slide Number Placeholder 2">
            <a:extLst>
              <a:ext uri="{FF2B5EF4-FFF2-40B4-BE49-F238E27FC236}">
                <a16:creationId xmlns:a16="http://schemas.microsoft.com/office/drawing/2014/main" id="{B8C70341-E16F-AAB7-01BF-503C470B179F}"/>
              </a:ext>
            </a:extLst>
          </p:cNvPr>
          <p:cNvSpPr>
            <a:spLocks noGrp="1"/>
          </p:cNvSpPr>
          <p:nvPr>
            <p:ph type="sldNum" sz="quarter" idx="11"/>
          </p:nvPr>
        </p:nvSpPr>
        <p:spPr/>
        <p:txBody>
          <a:bodyPr/>
          <a:lstStyle/>
          <a:p>
            <a:fld id="{851CCF73-8DE0-4D4A-B3BF-D2A5C73C1DC2}" type="slidenum">
              <a:rPr lang="en-US" smtClean="0"/>
              <a:pPr/>
              <a:t>35</a:t>
            </a:fld>
            <a:endParaRPr lang="en-US"/>
          </a:p>
        </p:txBody>
      </p:sp>
      <p:pic>
        <p:nvPicPr>
          <p:cNvPr id="7" name="Content Placeholder 6">
            <a:extLst>
              <a:ext uri="{FF2B5EF4-FFF2-40B4-BE49-F238E27FC236}">
                <a16:creationId xmlns:a16="http://schemas.microsoft.com/office/drawing/2014/main" id="{A1EC5101-79FC-3C95-13F1-54F424B04CAC}"/>
              </a:ext>
            </a:extLst>
          </p:cNvPr>
          <p:cNvPicPr>
            <a:picLocks noGrp="1" noChangeAspect="1"/>
          </p:cNvPicPr>
          <p:nvPr>
            <p:ph sz="quarter" idx="1"/>
          </p:nvPr>
        </p:nvPicPr>
        <p:blipFill>
          <a:blip r:embed="rId2"/>
          <a:stretch>
            <a:fillRect/>
          </a:stretch>
        </p:blipFill>
        <p:spPr>
          <a:xfrm>
            <a:off x="381000" y="956733"/>
            <a:ext cx="8348133" cy="5185702"/>
          </a:xfrm>
        </p:spPr>
      </p:pic>
    </p:spTree>
    <p:extLst>
      <p:ext uri="{BB962C8B-B14F-4D97-AF65-F5344CB8AC3E}">
        <p14:creationId xmlns:p14="http://schemas.microsoft.com/office/powerpoint/2010/main" val="2311955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5C11-41DC-7A3A-77EF-B8B0D15EBBA2}"/>
              </a:ext>
            </a:extLst>
          </p:cNvPr>
          <p:cNvSpPr>
            <a:spLocks noGrp="1"/>
          </p:cNvSpPr>
          <p:nvPr>
            <p:ph type="title"/>
          </p:nvPr>
        </p:nvSpPr>
        <p:spPr>
          <a:xfrm>
            <a:off x="508000" y="139700"/>
            <a:ext cx="7509933" cy="709084"/>
          </a:xfrm>
        </p:spPr>
        <p:txBody>
          <a:bodyPr>
            <a:normAutofit fontScale="90000"/>
          </a:bodyPr>
          <a:lstStyle/>
          <a:p>
            <a:r>
              <a:rPr lang="en-US" dirty="0"/>
              <a:t>Swagger Implementation – Department Service</a:t>
            </a:r>
          </a:p>
        </p:txBody>
      </p:sp>
      <p:sp>
        <p:nvSpPr>
          <p:cNvPr id="3" name="Slide Number Placeholder 2">
            <a:extLst>
              <a:ext uri="{FF2B5EF4-FFF2-40B4-BE49-F238E27FC236}">
                <a16:creationId xmlns:a16="http://schemas.microsoft.com/office/drawing/2014/main" id="{39EC277C-8987-19FD-8798-1EE724E36D15}"/>
              </a:ext>
            </a:extLst>
          </p:cNvPr>
          <p:cNvSpPr>
            <a:spLocks noGrp="1"/>
          </p:cNvSpPr>
          <p:nvPr>
            <p:ph type="sldNum" sz="quarter" idx="11"/>
          </p:nvPr>
        </p:nvSpPr>
        <p:spPr/>
        <p:txBody>
          <a:bodyPr/>
          <a:lstStyle/>
          <a:p>
            <a:fld id="{851CCF73-8DE0-4D4A-B3BF-D2A5C73C1DC2}" type="slidenum">
              <a:rPr lang="en-US" smtClean="0"/>
              <a:pPr/>
              <a:t>36</a:t>
            </a:fld>
            <a:endParaRPr lang="en-US"/>
          </a:p>
        </p:txBody>
      </p:sp>
      <p:pic>
        <p:nvPicPr>
          <p:cNvPr id="8" name="Content Placeholder 7">
            <a:extLst>
              <a:ext uri="{FF2B5EF4-FFF2-40B4-BE49-F238E27FC236}">
                <a16:creationId xmlns:a16="http://schemas.microsoft.com/office/drawing/2014/main" id="{B76250D8-C30D-3E1E-59D2-0506E824AD70}"/>
              </a:ext>
            </a:extLst>
          </p:cNvPr>
          <p:cNvPicPr>
            <a:picLocks noGrp="1" noChangeAspect="1"/>
          </p:cNvPicPr>
          <p:nvPr>
            <p:ph sz="quarter" idx="1"/>
          </p:nvPr>
        </p:nvPicPr>
        <p:blipFill>
          <a:blip r:embed="rId2"/>
          <a:stretch>
            <a:fillRect/>
          </a:stretch>
        </p:blipFill>
        <p:spPr>
          <a:xfrm>
            <a:off x="247170" y="965200"/>
            <a:ext cx="8532763" cy="5207000"/>
          </a:xfrm>
        </p:spPr>
      </p:pic>
    </p:spTree>
    <p:extLst>
      <p:ext uri="{BB962C8B-B14F-4D97-AF65-F5344CB8AC3E}">
        <p14:creationId xmlns:p14="http://schemas.microsoft.com/office/powerpoint/2010/main" val="2972826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DA0EF-4880-7175-9B05-0BE6A3B8DBA1}"/>
              </a:ext>
            </a:extLst>
          </p:cNvPr>
          <p:cNvSpPr>
            <a:spLocks noGrp="1"/>
          </p:cNvSpPr>
          <p:nvPr>
            <p:ph type="title"/>
          </p:nvPr>
        </p:nvSpPr>
        <p:spPr>
          <a:xfrm>
            <a:off x="389467" y="139700"/>
            <a:ext cx="7603066" cy="709084"/>
          </a:xfrm>
        </p:spPr>
        <p:txBody>
          <a:bodyPr>
            <a:noAutofit/>
          </a:bodyPr>
          <a:lstStyle/>
          <a:p>
            <a:r>
              <a:rPr lang="en-US" sz="2500" dirty="0"/>
              <a:t>Swagger Implementation – Organization Service</a:t>
            </a:r>
          </a:p>
        </p:txBody>
      </p:sp>
      <p:sp>
        <p:nvSpPr>
          <p:cNvPr id="3" name="Slide Number Placeholder 2">
            <a:extLst>
              <a:ext uri="{FF2B5EF4-FFF2-40B4-BE49-F238E27FC236}">
                <a16:creationId xmlns:a16="http://schemas.microsoft.com/office/drawing/2014/main" id="{D277FE2C-CB7F-7C7E-4B9F-ED8BFF22E1BE}"/>
              </a:ext>
            </a:extLst>
          </p:cNvPr>
          <p:cNvSpPr>
            <a:spLocks noGrp="1"/>
          </p:cNvSpPr>
          <p:nvPr>
            <p:ph type="sldNum" sz="quarter" idx="11"/>
          </p:nvPr>
        </p:nvSpPr>
        <p:spPr/>
        <p:txBody>
          <a:bodyPr/>
          <a:lstStyle/>
          <a:p>
            <a:fld id="{851CCF73-8DE0-4D4A-B3BF-D2A5C73C1DC2}" type="slidenum">
              <a:rPr lang="en-US" smtClean="0"/>
              <a:pPr/>
              <a:t>37</a:t>
            </a:fld>
            <a:endParaRPr lang="en-US"/>
          </a:p>
        </p:txBody>
      </p:sp>
      <p:pic>
        <p:nvPicPr>
          <p:cNvPr id="11" name="Content Placeholder 10">
            <a:extLst>
              <a:ext uri="{FF2B5EF4-FFF2-40B4-BE49-F238E27FC236}">
                <a16:creationId xmlns:a16="http://schemas.microsoft.com/office/drawing/2014/main" id="{D000FD6B-F028-3C43-6151-B2AC18D48406}"/>
              </a:ext>
            </a:extLst>
          </p:cNvPr>
          <p:cNvPicPr>
            <a:picLocks noGrp="1" noChangeAspect="1"/>
          </p:cNvPicPr>
          <p:nvPr>
            <p:ph sz="quarter" idx="1"/>
          </p:nvPr>
        </p:nvPicPr>
        <p:blipFill>
          <a:blip r:embed="rId2"/>
          <a:stretch>
            <a:fillRect/>
          </a:stretch>
        </p:blipFill>
        <p:spPr>
          <a:xfrm>
            <a:off x="176127" y="965200"/>
            <a:ext cx="8807005" cy="5257800"/>
          </a:xfrm>
        </p:spPr>
      </p:pic>
    </p:spTree>
    <p:extLst>
      <p:ext uri="{BB962C8B-B14F-4D97-AF65-F5344CB8AC3E}">
        <p14:creationId xmlns:p14="http://schemas.microsoft.com/office/powerpoint/2010/main" val="131240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3D738-00AA-AAD9-D5C3-EF873DDEBDF4}"/>
              </a:ext>
            </a:extLst>
          </p:cNvPr>
          <p:cNvSpPr>
            <a:spLocks noGrp="1"/>
          </p:cNvSpPr>
          <p:nvPr>
            <p:ph type="title"/>
          </p:nvPr>
        </p:nvSpPr>
        <p:spPr/>
        <p:txBody>
          <a:bodyPr/>
          <a:lstStyle/>
          <a:p>
            <a:r>
              <a:rPr lang="en-US" dirty="0"/>
              <a:t>Learnings</a:t>
            </a:r>
          </a:p>
        </p:txBody>
      </p:sp>
      <p:sp>
        <p:nvSpPr>
          <p:cNvPr id="3" name="Slide Number Placeholder 2">
            <a:extLst>
              <a:ext uri="{FF2B5EF4-FFF2-40B4-BE49-F238E27FC236}">
                <a16:creationId xmlns:a16="http://schemas.microsoft.com/office/drawing/2014/main" id="{52A54929-1E1D-9AC8-A487-DEC5A5B1B013}"/>
              </a:ext>
            </a:extLst>
          </p:cNvPr>
          <p:cNvSpPr>
            <a:spLocks noGrp="1"/>
          </p:cNvSpPr>
          <p:nvPr>
            <p:ph type="sldNum" sz="quarter" idx="11"/>
          </p:nvPr>
        </p:nvSpPr>
        <p:spPr/>
        <p:txBody>
          <a:bodyPr/>
          <a:lstStyle/>
          <a:p>
            <a:fld id="{851CCF73-8DE0-4D4A-B3BF-D2A5C73C1DC2}" type="slidenum">
              <a:rPr lang="en-US" smtClean="0"/>
              <a:pPr/>
              <a:t>38</a:t>
            </a:fld>
            <a:endParaRPr lang="en-US"/>
          </a:p>
        </p:txBody>
      </p:sp>
      <p:sp>
        <p:nvSpPr>
          <p:cNvPr id="4" name="Content Placeholder 3">
            <a:extLst>
              <a:ext uri="{FF2B5EF4-FFF2-40B4-BE49-F238E27FC236}">
                <a16:creationId xmlns:a16="http://schemas.microsoft.com/office/drawing/2014/main" id="{0D5759C8-0894-A909-862C-3495EF03B608}"/>
              </a:ext>
            </a:extLst>
          </p:cNvPr>
          <p:cNvSpPr>
            <a:spLocks noGrp="1"/>
          </p:cNvSpPr>
          <p:nvPr>
            <p:ph sz="quarter" idx="1"/>
          </p:nvPr>
        </p:nvSpPr>
        <p:spPr>
          <a:xfrm>
            <a:off x="625349" y="1206502"/>
            <a:ext cx="8054825" cy="4929255"/>
          </a:xfrm>
        </p:spPr>
        <p:txBody>
          <a:bodyPr>
            <a:normAutofit fontScale="92500" lnSpcReduction="10000"/>
          </a:bodyPr>
          <a:lstStyle/>
          <a:p>
            <a:r>
              <a:rPr lang="en-US" dirty="0"/>
              <a:t>Spring Boot</a:t>
            </a:r>
          </a:p>
          <a:p>
            <a:r>
              <a:rPr lang="en-US" dirty="0"/>
              <a:t>Rest Api</a:t>
            </a:r>
          </a:p>
          <a:p>
            <a:r>
              <a:rPr lang="en-US" dirty="0"/>
              <a:t>Hibernate JPA</a:t>
            </a:r>
          </a:p>
          <a:p>
            <a:r>
              <a:rPr lang="en-US" dirty="0"/>
              <a:t>CRUD Operations</a:t>
            </a:r>
          </a:p>
          <a:p>
            <a:r>
              <a:rPr lang="en-US" dirty="0"/>
              <a:t>MVC Architecture</a:t>
            </a:r>
          </a:p>
          <a:p>
            <a:r>
              <a:rPr lang="en-US" dirty="0"/>
              <a:t>Microservices</a:t>
            </a:r>
          </a:p>
          <a:p>
            <a:r>
              <a:rPr lang="en-US" dirty="0"/>
              <a:t>Rest Template </a:t>
            </a:r>
          </a:p>
          <a:p>
            <a:r>
              <a:rPr lang="en-US" dirty="0"/>
              <a:t>Feign Client</a:t>
            </a:r>
          </a:p>
          <a:p>
            <a:r>
              <a:rPr lang="en-US" dirty="0"/>
              <a:t>Database-MySQL</a:t>
            </a:r>
          </a:p>
          <a:p>
            <a:r>
              <a:rPr lang="en-US" dirty="0"/>
              <a:t>Api Testing</a:t>
            </a:r>
          </a:p>
          <a:p>
            <a:r>
              <a:rPr lang="en-US" dirty="0"/>
              <a:t>Debugging</a:t>
            </a:r>
          </a:p>
          <a:p>
            <a:r>
              <a:rPr lang="en-US" dirty="0"/>
              <a:t>Deployment using Aws</a:t>
            </a:r>
          </a:p>
          <a:p>
            <a:endParaRPr lang="en-US" dirty="0"/>
          </a:p>
          <a:p>
            <a:endParaRPr lang="en-US" dirty="0"/>
          </a:p>
          <a:p>
            <a:endParaRPr lang="en-US" dirty="0"/>
          </a:p>
        </p:txBody>
      </p:sp>
    </p:spTree>
    <p:extLst>
      <p:ext uri="{BB962C8B-B14F-4D97-AF65-F5344CB8AC3E}">
        <p14:creationId xmlns:p14="http://schemas.microsoft.com/office/powerpoint/2010/main" val="3126887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0"/>
          </p:nvPr>
        </p:nvSpPr>
        <p:spPr/>
        <p:txBody>
          <a:bodyPr/>
          <a:lstStyle/>
          <a:p>
            <a:fld id="{851CCF73-8DE0-4D4A-B3BF-D2A5C73C1DC2}" type="slidenum">
              <a:rPr lang="en-US" smtClean="0"/>
              <a:pPr/>
              <a:t>39</a:t>
            </a:fld>
            <a:endParaRPr lang="en-US"/>
          </a:p>
        </p:txBody>
      </p:sp>
      <p:sp>
        <p:nvSpPr>
          <p:cNvPr id="5" name="Title 1">
            <a:extLst>
              <a:ext uri="{FF2B5EF4-FFF2-40B4-BE49-F238E27FC236}">
                <a16:creationId xmlns:a16="http://schemas.microsoft.com/office/drawing/2014/main" id="{95BCC686-1C0A-9FE4-6AD3-E9F303E137AD}"/>
              </a:ext>
            </a:extLst>
          </p:cNvPr>
          <p:cNvSpPr>
            <a:spLocks noGrp="1"/>
          </p:cNvSpPr>
          <p:nvPr>
            <p:ph type="body" orient="vert" idx="4294967295"/>
          </p:nvPr>
        </p:nvSpPr>
        <p:spPr>
          <a:xfrm>
            <a:off x="612775" y="2915478"/>
            <a:ext cx="7404790" cy="513522"/>
          </a:xfrm>
          <a:solidFill>
            <a:srgbClr val="2D81C1"/>
          </a:solidFill>
        </p:spPr>
        <p:txBody>
          <a:bodyPr>
            <a:normAutofit lnSpcReduction="10000"/>
          </a:bodyPr>
          <a:lstStyle/>
          <a:p>
            <a:pPr algn="ctr"/>
            <a:r>
              <a:rPr lang="en-US" dirty="0"/>
              <a:t>Q&amp;A</a:t>
            </a:r>
            <a:endParaRPr lang="en-IN" dirty="0"/>
          </a:p>
        </p:txBody>
      </p:sp>
    </p:spTree>
    <p:extLst>
      <p:ext uri="{BB962C8B-B14F-4D97-AF65-F5344CB8AC3E}">
        <p14:creationId xmlns:p14="http://schemas.microsoft.com/office/powerpoint/2010/main" val="410220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Functionality Overview</a:t>
            </a:r>
          </a:p>
        </p:txBody>
      </p:sp>
      <p:sp>
        <p:nvSpPr>
          <p:cNvPr id="3" name="Slide Number Placeholder 2"/>
          <p:cNvSpPr>
            <a:spLocks noGrp="1"/>
          </p:cNvSpPr>
          <p:nvPr>
            <p:ph type="sldNum" sz="quarter" idx="11"/>
          </p:nvPr>
        </p:nvSpPr>
        <p:spPr/>
        <p:txBody>
          <a:bodyPr/>
          <a:lstStyle/>
          <a:p>
            <a:fld id="{851CCF73-8DE0-4D4A-B3BF-D2A5C73C1DC2}" type="slidenum">
              <a:rPr lang="en-US" smtClean="0"/>
              <a:pPr/>
              <a:t>4</a:t>
            </a:fld>
            <a:endParaRPr lang="en-US"/>
          </a:p>
        </p:txBody>
      </p:sp>
      <p:sp>
        <p:nvSpPr>
          <p:cNvPr id="4" name="Content Placeholder 3"/>
          <p:cNvSpPr>
            <a:spLocks noGrp="1"/>
          </p:cNvSpPr>
          <p:nvPr>
            <p:ph sz="quarter" idx="1"/>
          </p:nvPr>
        </p:nvSpPr>
        <p:spPr/>
        <p:txBody>
          <a:bodyPr>
            <a:normAutofit/>
          </a:bodyPr>
          <a:lstStyle/>
          <a:p>
            <a:r>
              <a:rPr lang="en-US" dirty="0"/>
              <a:t>Employee Management System</a:t>
            </a:r>
          </a:p>
          <a:p>
            <a:pPr lvl="1"/>
            <a:r>
              <a:rPr lang="en-US" b="0" i="0" dirty="0">
                <a:effectLst/>
                <a:latin typeface="Calibri" panose="020F0502020204030204" pitchFamily="34" charset="0"/>
                <a:cs typeface="Calibri" panose="020F0502020204030204" pitchFamily="34" charset="0"/>
              </a:rPr>
              <a:t>This project is based on managing </a:t>
            </a:r>
            <a:r>
              <a:rPr lang="en-US" dirty="0">
                <a:latin typeface="Calibri" panose="020F0502020204030204" pitchFamily="34" charset="0"/>
                <a:cs typeface="Calibri" panose="020F0502020204030204" pitchFamily="34" charset="0"/>
              </a:rPr>
              <a:t>Employee through web application by</a:t>
            </a:r>
            <a:r>
              <a:rPr lang="en-US" b="0" i="0" dirty="0">
                <a:effectLst/>
                <a:latin typeface="Calibri" panose="020F0502020204030204" pitchFamily="34" charset="0"/>
                <a:cs typeface="Calibri" panose="020F0502020204030204" pitchFamily="34" charset="0"/>
              </a:rPr>
              <a:t> using Java, Spring Boot, Microservices, MySQL and Hibernate. The main goal of this project is to create a microservices architecture</a:t>
            </a:r>
            <a:r>
              <a:rPr lang="en-US" dirty="0">
                <a:latin typeface="Calibri" panose="020F0502020204030204" pitchFamily="34" charset="0"/>
                <a:cs typeface="Calibri" panose="020F0502020204030204" pitchFamily="34" charset="0"/>
              </a:rPr>
              <a:t> to communicate different services with each other by using different techniques(Feign, RestTemplate, WebSocket).</a:t>
            </a:r>
            <a:endParaRPr lang="en-US" b="0" i="0" dirty="0">
              <a:effectLst/>
              <a:latin typeface="Calibri" panose="020F0502020204030204" pitchFamily="34" charset="0"/>
              <a:cs typeface="Calibri" panose="020F0502020204030204" pitchFamily="34" charset="0"/>
            </a:endParaRPr>
          </a:p>
          <a:p>
            <a:pPr lvl="1"/>
            <a:r>
              <a:rPr lang="en-US" b="0" i="0" dirty="0">
                <a:effectLst/>
                <a:latin typeface="Calibri" panose="020F0502020204030204" pitchFamily="34" charset="0"/>
                <a:cs typeface="Calibri" panose="020F0502020204030204" pitchFamily="34" charset="0"/>
              </a:rPr>
              <a:t>The system includes Employee Service where user can register employee details. Department Services where user can register their department details from the list of departments and Organization Service where user can select the organization where he is engaged. </a:t>
            </a:r>
            <a:r>
              <a:rPr lang="en-US" dirty="0">
                <a:latin typeface="Calibri" panose="020F0502020204030204" pitchFamily="34" charset="0"/>
                <a:cs typeface="Calibri" panose="020F0502020204030204" pitchFamily="34" charset="0"/>
              </a:rPr>
              <a:t>Here we are using microservices to make </a:t>
            </a:r>
            <a:r>
              <a:rPr lang="en-US" b="0" i="0" dirty="0">
                <a:effectLst/>
                <a:latin typeface="Calibri" panose="020F0502020204030204" pitchFamily="34" charset="0"/>
                <a:cs typeface="Calibri" panose="020F0502020204030204" pitchFamily="34" charset="0"/>
              </a:rPr>
              <a:t>these services independent with each other.</a:t>
            </a:r>
          </a:p>
          <a:p>
            <a:pPr lvl="1"/>
            <a:r>
              <a:rPr lang="en-US" dirty="0">
                <a:latin typeface="Calibri" panose="020F0502020204030204" pitchFamily="34" charset="0"/>
                <a:cs typeface="Calibri" panose="020F0502020204030204" pitchFamily="34" charset="0"/>
              </a:rPr>
              <a:t>Implemented Circuit Breaker, Resilience4j to avoid fault tolerance between services.</a:t>
            </a:r>
          </a:p>
        </p:txBody>
      </p:sp>
    </p:spTree>
    <p:extLst>
      <p:ext uri="{BB962C8B-B14F-4D97-AF65-F5344CB8AC3E}">
        <p14:creationId xmlns:p14="http://schemas.microsoft.com/office/powerpoint/2010/main" val="2951951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2590" y="4785360"/>
            <a:ext cx="3306354" cy="492443"/>
          </a:xfrm>
          <a:prstGeom prst="rect">
            <a:avLst/>
          </a:prstGeom>
          <a:noFill/>
        </p:spPr>
        <p:txBody>
          <a:bodyPr wrap="square" rtlCol="0">
            <a:spAutoFit/>
          </a:bodyPr>
          <a:lstStyle/>
          <a:p>
            <a:pPr algn="ctr"/>
            <a:r>
              <a:rPr lang="en-US" sz="1400" b="1" dirty="0">
                <a:solidFill>
                  <a:schemeClr val="accent2"/>
                </a:solidFill>
              </a:rPr>
              <a:t>First Last</a:t>
            </a:r>
          </a:p>
          <a:p>
            <a:pPr algn="ctr"/>
            <a:r>
              <a:rPr lang="en-US" sz="1200" b="0" dirty="0" err="1">
                <a:solidFill>
                  <a:srgbClr val="2D81AF"/>
                </a:solidFill>
              </a:rPr>
              <a:t>email</a:t>
            </a:r>
            <a:r>
              <a:rPr lang="en-US" sz="1200" b="0" baseline="0" dirty="0" err="1">
                <a:solidFill>
                  <a:srgbClr val="2D81AF"/>
                </a:solidFill>
              </a:rPr>
              <a:t>@email</a:t>
            </a:r>
            <a:endParaRPr lang="en-US" sz="1200" b="0" dirty="0">
              <a:solidFill>
                <a:srgbClr val="2D81AF"/>
              </a:solidFill>
            </a:endParaRPr>
          </a:p>
        </p:txBody>
      </p:sp>
      <p:sp>
        <p:nvSpPr>
          <p:cNvPr id="3" name="TextBox 2"/>
          <p:cNvSpPr txBox="1"/>
          <p:nvPr/>
        </p:nvSpPr>
        <p:spPr>
          <a:xfrm>
            <a:off x="2922590" y="5501323"/>
            <a:ext cx="3306354" cy="492443"/>
          </a:xfrm>
          <a:prstGeom prst="rect">
            <a:avLst/>
          </a:prstGeom>
          <a:noFill/>
        </p:spPr>
        <p:txBody>
          <a:bodyPr wrap="square" rtlCol="0">
            <a:spAutoFit/>
          </a:bodyPr>
          <a:lstStyle/>
          <a:p>
            <a:pPr algn="ctr"/>
            <a:r>
              <a:rPr lang="en-US" sz="1400" b="1" dirty="0">
                <a:solidFill>
                  <a:schemeClr val="accent2"/>
                </a:solidFill>
              </a:rPr>
              <a:t>First Last</a:t>
            </a:r>
          </a:p>
          <a:p>
            <a:pPr algn="ctr"/>
            <a:r>
              <a:rPr lang="en-US" sz="1200" b="0" dirty="0" err="1">
                <a:solidFill>
                  <a:srgbClr val="2D81AF"/>
                </a:solidFill>
              </a:rPr>
              <a:t>email</a:t>
            </a:r>
            <a:r>
              <a:rPr lang="en-US" sz="1200" b="0" baseline="0" dirty="0" err="1">
                <a:solidFill>
                  <a:srgbClr val="2D81AF"/>
                </a:solidFill>
              </a:rPr>
              <a:t>@email</a:t>
            </a:r>
            <a:endParaRPr lang="en-US" sz="1200" b="0" dirty="0">
              <a:solidFill>
                <a:srgbClr val="2D81AF"/>
              </a:solidFill>
            </a:endParaRPr>
          </a:p>
        </p:txBody>
      </p:sp>
    </p:spTree>
    <p:extLst>
      <p:ext uri="{BB962C8B-B14F-4D97-AF65-F5344CB8AC3E}">
        <p14:creationId xmlns:p14="http://schemas.microsoft.com/office/powerpoint/2010/main" val="390542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623B-4AB6-09D5-68C4-1AEA358DB587}"/>
              </a:ext>
            </a:extLst>
          </p:cNvPr>
          <p:cNvSpPr>
            <a:spLocks noGrp="1"/>
          </p:cNvSpPr>
          <p:nvPr>
            <p:ph type="title"/>
          </p:nvPr>
        </p:nvSpPr>
        <p:spPr/>
        <p:txBody>
          <a:bodyPr/>
          <a:lstStyle/>
          <a:p>
            <a:r>
              <a:rPr lang="en-US" dirty="0"/>
              <a:t>Modules</a:t>
            </a:r>
          </a:p>
        </p:txBody>
      </p:sp>
      <p:sp>
        <p:nvSpPr>
          <p:cNvPr id="3" name="Slide Number Placeholder 2">
            <a:extLst>
              <a:ext uri="{FF2B5EF4-FFF2-40B4-BE49-F238E27FC236}">
                <a16:creationId xmlns:a16="http://schemas.microsoft.com/office/drawing/2014/main" id="{83E96B9F-376A-07E4-019A-5ACFB4030E78}"/>
              </a:ext>
            </a:extLst>
          </p:cNvPr>
          <p:cNvSpPr>
            <a:spLocks noGrp="1"/>
          </p:cNvSpPr>
          <p:nvPr>
            <p:ph type="sldNum" sz="quarter" idx="11"/>
          </p:nvPr>
        </p:nvSpPr>
        <p:spPr/>
        <p:txBody>
          <a:bodyPr/>
          <a:lstStyle/>
          <a:p>
            <a:fld id="{851CCF73-8DE0-4D4A-B3BF-D2A5C73C1DC2}" type="slidenum">
              <a:rPr lang="en-US" smtClean="0"/>
              <a:pPr/>
              <a:t>5</a:t>
            </a:fld>
            <a:endParaRPr lang="en-US"/>
          </a:p>
        </p:txBody>
      </p:sp>
      <p:sp>
        <p:nvSpPr>
          <p:cNvPr id="4" name="Content Placeholder 3">
            <a:extLst>
              <a:ext uri="{FF2B5EF4-FFF2-40B4-BE49-F238E27FC236}">
                <a16:creationId xmlns:a16="http://schemas.microsoft.com/office/drawing/2014/main" id="{C4CF0B62-3F43-BD9B-DC65-60379CFC739A}"/>
              </a:ext>
            </a:extLst>
          </p:cNvPr>
          <p:cNvSpPr>
            <a:spLocks noGrp="1"/>
          </p:cNvSpPr>
          <p:nvPr>
            <p:ph sz="quarter" idx="1"/>
          </p:nvPr>
        </p:nvSpPr>
        <p:spPr/>
        <p:txBody>
          <a:bodyPr/>
          <a:lstStyle/>
          <a:p>
            <a:pPr lvl="1"/>
            <a:r>
              <a:rPr lang="en-US" sz="2400" dirty="0">
                <a:latin typeface="Calibri" panose="020F0502020204030204" pitchFamily="34" charset="0"/>
                <a:cs typeface="Calibri" panose="020F0502020204030204" pitchFamily="34" charset="0"/>
              </a:rPr>
              <a:t>Employee Service Module</a:t>
            </a:r>
          </a:p>
          <a:p>
            <a:pPr lvl="1"/>
            <a:r>
              <a:rPr lang="en-US" sz="2400" dirty="0">
                <a:latin typeface="Calibri" panose="020F0502020204030204" pitchFamily="34" charset="0"/>
                <a:cs typeface="Calibri" panose="020F0502020204030204" pitchFamily="34" charset="0"/>
              </a:rPr>
              <a:t>Department Service Module</a:t>
            </a:r>
          </a:p>
          <a:p>
            <a:pPr lvl="1"/>
            <a:r>
              <a:rPr lang="en-US" sz="2400" dirty="0">
                <a:latin typeface="Calibri" panose="020F0502020204030204" pitchFamily="34" charset="0"/>
                <a:cs typeface="Calibri" panose="020F0502020204030204" pitchFamily="34" charset="0"/>
              </a:rPr>
              <a:t>Organization Service Module</a:t>
            </a:r>
          </a:p>
          <a:p>
            <a:pPr lvl="1"/>
            <a:r>
              <a:rPr lang="en-US" sz="2400" dirty="0">
                <a:latin typeface="Calibri" panose="020F0502020204030204" pitchFamily="34" charset="0"/>
                <a:cs typeface="Calibri" panose="020F0502020204030204" pitchFamily="34" charset="0"/>
              </a:rPr>
              <a:t>API Gateway Module</a:t>
            </a:r>
          </a:p>
          <a:p>
            <a:pPr lvl="1"/>
            <a:r>
              <a:rPr lang="en-US" sz="2400" dirty="0">
                <a:latin typeface="Calibri" panose="020F0502020204030204" pitchFamily="34" charset="0"/>
                <a:cs typeface="Calibri" panose="020F0502020204030204" pitchFamily="34" charset="0"/>
              </a:rPr>
              <a:t>Config Server Module</a:t>
            </a:r>
          </a:p>
          <a:p>
            <a:pPr lvl="1"/>
            <a:r>
              <a:rPr lang="en-US" sz="2400" dirty="0">
                <a:latin typeface="Calibri" panose="020F0502020204030204" pitchFamily="34" charset="0"/>
                <a:cs typeface="Calibri" panose="020F0502020204030204" pitchFamily="34" charset="0"/>
              </a:rPr>
              <a:t>Eureka Server Module</a:t>
            </a:r>
          </a:p>
          <a:p>
            <a:pPr lvl="1"/>
            <a:endParaRPr lang="en-US" sz="2400" dirty="0">
              <a:latin typeface="Arial" panose="020B0604020202020204" pitchFamily="34" charset="0"/>
              <a:cs typeface="Arial" panose="020B0604020202020204" pitchFamily="34" charset="0"/>
            </a:endParaRPr>
          </a:p>
          <a:p>
            <a:pPr lvl="1"/>
            <a:endParaRPr lang="en-US" sz="2400" dirty="0">
              <a:latin typeface="Arial" panose="020B0604020202020204" pitchFamily="34" charset="0"/>
              <a:cs typeface="Arial" panose="020B0604020202020204" pitchFamily="34" charset="0"/>
            </a:endParaRPr>
          </a:p>
          <a:p>
            <a:pPr lvl="1"/>
            <a:endParaRPr lang="en-US" sz="2400" dirty="0">
              <a:latin typeface="Arial" panose="020B0604020202020204" pitchFamily="34" charset="0"/>
              <a:cs typeface="Arial" panose="020B0604020202020204" pitchFamily="34" charset="0"/>
            </a:endParaRPr>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281548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6892-BF92-79A7-47F7-4945349ECA7C}"/>
              </a:ext>
            </a:extLst>
          </p:cNvPr>
          <p:cNvSpPr>
            <a:spLocks noGrp="1"/>
          </p:cNvSpPr>
          <p:nvPr>
            <p:ph type="title"/>
          </p:nvPr>
        </p:nvSpPr>
        <p:spPr/>
        <p:txBody>
          <a:bodyPr/>
          <a:lstStyle/>
          <a:p>
            <a:r>
              <a:rPr lang="en-US" dirty="0"/>
              <a:t>Architecture Diagram</a:t>
            </a:r>
          </a:p>
        </p:txBody>
      </p:sp>
      <p:sp>
        <p:nvSpPr>
          <p:cNvPr id="3" name="Slide Number Placeholder 2">
            <a:extLst>
              <a:ext uri="{FF2B5EF4-FFF2-40B4-BE49-F238E27FC236}">
                <a16:creationId xmlns:a16="http://schemas.microsoft.com/office/drawing/2014/main" id="{FB57377F-6DDC-5D17-D73A-8F47118AE0E0}"/>
              </a:ext>
            </a:extLst>
          </p:cNvPr>
          <p:cNvSpPr>
            <a:spLocks noGrp="1"/>
          </p:cNvSpPr>
          <p:nvPr>
            <p:ph type="sldNum" sz="quarter" idx="11"/>
          </p:nvPr>
        </p:nvSpPr>
        <p:spPr/>
        <p:txBody>
          <a:bodyPr/>
          <a:lstStyle/>
          <a:p>
            <a:fld id="{851CCF73-8DE0-4D4A-B3BF-D2A5C73C1DC2}" type="slidenum">
              <a:rPr lang="en-US" smtClean="0"/>
              <a:pPr/>
              <a:t>6</a:t>
            </a:fld>
            <a:endParaRPr lang="en-US"/>
          </a:p>
        </p:txBody>
      </p:sp>
      <p:pic>
        <p:nvPicPr>
          <p:cNvPr id="7" name="Content Placeholder 6" descr="A diagram of a software application&#10;&#10;Description automatically generated">
            <a:extLst>
              <a:ext uri="{FF2B5EF4-FFF2-40B4-BE49-F238E27FC236}">
                <a16:creationId xmlns:a16="http://schemas.microsoft.com/office/drawing/2014/main" id="{1D07887F-EE11-248E-D6C4-040556A39DC2}"/>
              </a:ext>
            </a:extLst>
          </p:cNvPr>
          <p:cNvPicPr>
            <a:picLocks noGrp="1" noChangeAspect="1"/>
          </p:cNvPicPr>
          <p:nvPr>
            <p:ph sz="quarter" idx="1"/>
          </p:nvPr>
        </p:nvPicPr>
        <p:blipFill>
          <a:blip r:embed="rId2"/>
          <a:stretch>
            <a:fillRect/>
          </a:stretch>
        </p:blipFill>
        <p:spPr>
          <a:xfrm>
            <a:off x="95250" y="1009650"/>
            <a:ext cx="8896350" cy="5219700"/>
          </a:xfrm>
        </p:spPr>
      </p:pic>
    </p:spTree>
    <p:extLst>
      <p:ext uri="{BB962C8B-B14F-4D97-AF65-F5344CB8AC3E}">
        <p14:creationId xmlns:p14="http://schemas.microsoft.com/office/powerpoint/2010/main" val="693724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6892-BF92-79A7-47F7-4945349ECA7C}"/>
              </a:ext>
            </a:extLst>
          </p:cNvPr>
          <p:cNvSpPr>
            <a:spLocks noGrp="1"/>
          </p:cNvSpPr>
          <p:nvPr>
            <p:ph type="title"/>
          </p:nvPr>
        </p:nvSpPr>
        <p:spPr/>
        <p:txBody>
          <a:bodyPr/>
          <a:lstStyle/>
          <a:p>
            <a:r>
              <a:rPr lang="en-US" dirty="0"/>
              <a:t>Spring Eureka Service Registry</a:t>
            </a:r>
          </a:p>
        </p:txBody>
      </p:sp>
      <p:sp>
        <p:nvSpPr>
          <p:cNvPr id="3" name="Slide Number Placeholder 2">
            <a:extLst>
              <a:ext uri="{FF2B5EF4-FFF2-40B4-BE49-F238E27FC236}">
                <a16:creationId xmlns:a16="http://schemas.microsoft.com/office/drawing/2014/main" id="{FB57377F-6DDC-5D17-D73A-8F47118AE0E0}"/>
              </a:ext>
            </a:extLst>
          </p:cNvPr>
          <p:cNvSpPr>
            <a:spLocks noGrp="1"/>
          </p:cNvSpPr>
          <p:nvPr>
            <p:ph type="sldNum" sz="quarter" idx="11"/>
          </p:nvPr>
        </p:nvSpPr>
        <p:spPr/>
        <p:txBody>
          <a:bodyPr/>
          <a:lstStyle/>
          <a:p>
            <a:fld id="{851CCF73-8DE0-4D4A-B3BF-D2A5C73C1DC2}" type="slidenum">
              <a:rPr lang="en-US" smtClean="0"/>
              <a:pPr/>
              <a:t>7</a:t>
            </a:fld>
            <a:endParaRPr lang="en-US"/>
          </a:p>
        </p:txBody>
      </p:sp>
      <p:pic>
        <p:nvPicPr>
          <p:cNvPr id="12" name="Content Placeholder 11">
            <a:extLst>
              <a:ext uri="{FF2B5EF4-FFF2-40B4-BE49-F238E27FC236}">
                <a16:creationId xmlns:a16="http://schemas.microsoft.com/office/drawing/2014/main" id="{41054DE1-9E86-8485-C77F-F64AC1219F2F}"/>
              </a:ext>
            </a:extLst>
          </p:cNvPr>
          <p:cNvPicPr>
            <a:picLocks noGrp="1" noChangeAspect="1"/>
          </p:cNvPicPr>
          <p:nvPr>
            <p:ph sz="quarter" idx="1"/>
          </p:nvPr>
        </p:nvPicPr>
        <p:blipFill>
          <a:blip r:embed="rId2"/>
          <a:stretch>
            <a:fillRect/>
          </a:stretch>
        </p:blipFill>
        <p:spPr>
          <a:xfrm>
            <a:off x="66676" y="942975"/>
            <a:ext cx="9001124" cy="5295899"/>
          </a:xfrm>
        </p:spPr>
      </p:pic>
    </p:spTree>
    <p:extLst>
      <p:ext uri="{BB962C8B-B14F-4D97-AF65-F5344CB8AC3E}">
        <p14:creationId xmlns:p14="http://schemas.microsoft.com/office/powerpoint/2010/main" val="282746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4725-5394-F810-6E25-FBAAB0C0C545}"/>
              </a:ext>
            </a:extLst>
          </p:cNvPr>
          <p:cNvSpPr>
            <a:spLocks noGrp="1"/>
          </p:cNvSpPr>
          <p:nvPr>
            <p:ph type="title"/>
          </p:nvPr>
        </p:nvSpPr>
        <p:spPr/>
        <p:txBody>
          <a:bodyPr>
            <a:normAutofit fontScale="90000"/>
          </a:bodyPr>
          <a:lstStyle/>
          <a:p>
            <a:r>
              <a:rPr lang="en-US" dirty="0"/>
              <a:t>Sequence Diagram- Employee Module</a:t>
            </a:r>
          </a:p>
        </p:txBody>
      </p:sp>
      <p:sp>
        <p:nvSpPr>
          <p:cNvPr id="3" name="Slide Number Placeholder 2">
            <a:extLst>
              <a:ext uri="{FF2B5EF4-FFF2-40B4-BE49-F238E27FC236}">
                <a16:creationId xmlns:a16="http://schemas.microsoft.com/office/drawing/2014/main" id="{EB40F27C-6827-602E-2F78-62B630D6031A}"/>
              </a:ext>
            </a:extLst>
          </p:cNvPr>
          <p:cNvSpPr>
            <a:spLocks noGrp="1"/>
          </p:cNvSpPr>
          <p:nvPr>
            <p:ph type="sldNum" sz="quarter" idx="11"/>
          </p:nvPr>
        </p:nvSpPr>
        <p:spPr/>
        <p:txBody>
          <a:bodyPr/>
          <a:lstStyle/>
          <a:p>
            <a:fld id="{851CCF73-8DE0-4D4A-B3BF-D2A5C73C1DC2}" type="slidenum">
              <a:rPr lang="en-US" smtClean="0"/>
              <a:pPr/>
              <a:t>8</a:t>
            </a:fld>
            <a:endParaRPr lang="en-US"/>
          </a:p>
        </p:txBody>
      </p:sp>
      <p:pic>
        <p:nvPicPr>
          <p:cNvPr id="8" name="Content Placeholder 7" descr="A diagram of a company&#10;&#10;Description automatically generated">
            <a:extLst>
              <a:ext uri="{FF2B5EF4-FFF2-40B4-BE49-F238E27FC236}">
                <a16:creationId xmlns:a16="http://schemas.microsoft.com/office/drawing/2014/main" id="{95646054-694F-EC4E-C9F5-21A73B79000C}"/>
              </a:ext>
            </a:extLst>
          </p:cNvPr>
          <p:cNvPicPr>
            <a:picLocks noGrp="1" noChangeAspect="1"/>
          </p:cNvPicPr>
          <p:nvPr>
            <p:ph sz="quarter" idx="1"/>
          </p:nvPr>
        </p:nvPicPr>
        <p:blipFill>
          <a:blip r:embed="rId2"/>
          <a:stretch>
            <a:fillRect/>
          </a:stretch>
        </p:blipFill>
        <p:spPr>
          <a:xfrm>
            <a:off x="66675" y="981076"/>
            <a:ext cx="8963025" cy="5133974"/>
          </a:xfrm>
        </p:spPr>
      </p:pic>
    </p:spTree>
    <p:extLst>
      <p:ext uri="{BB962C8B-B14F-4D97-AF65-F5344CB8AC3E}">
        <p14:creationId xmlns:p14="http://schemas.microsoft.com/office/powerpoint/2010/main" val="3127509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911C-1591-03A5-7581-D4993579E8E9}"/>
              </a:ext>
            </a:extLst>
          </p:cNvPr>
          <p:cNvSpPr>
            <a:spLocks noGrp="1"/>
          </p:cNvSpPr>
          <p:nvPr>
            <p:ph type="title"/>
          </p:nvPr>
        </p:nvSpPr>
        <p:spPr>
          <a:xfrm>
            <a:off x="609600" y="139700"/>
            <a:ext cx="6657975" cy="709084"/>
          </a:xfrm>
        </p:spPr>
        <p:txBody>
          <a:bodyPr>
            <a:normAutofit fontScale="90000"/>
          </a:bodyPr>
          <a:lstStyle/>
          <a:p>
            <a:r>
              <a:rPr lang="en-US" dirty="0"/>
              <a:t>Sequence Diagram-Department Module</a:t>
            </a:r>
          </a:p>
        </p:txBody>
      </p:sp>
      <p:sp>
        <p:nvSpPr>
          <p:cNvPr id="3" name="Slide Number Placeholder 2">
            <a:extLst>
              <a:ext uri="{FF2B5EF4-FFF2-40B4-BE49-F238E27FC236}">
                <a16:creationId xmlns:a16="http://schemas.microsoft.com/office/drawing/2014/main" id="{2773F81A-18E0-F5B7-5346-95F56291FEDE}"/>
              </a:ext>
            </a:extLst>
          </p:cNvPr>
          <p:cNvSpPr>
            <a:spLocks noGrp="1"/>
          </p:cNvSpPr>
          <p:nvPr>
            <p:ph type="sldNum" sz="quarter" idx="11"/>
          </p:nvPr>
        </p:nvSpPr>
        <p:spPr/>
        <p:txBody>
          <a:bodyPr/>
          <a:lstStyle/>
          <a:p>
            <a:fld id="{851CCF73-8DE0-4D4A-B3BF-D2A5C73C1DC2}" type="slidenum">
              <a:rPr lang="en-US" smtClean="0"/>
              <a:pPr/>
              <a:t>9</a:t>
            </a:fld>
            <a:endParaRPr lang="en-US"/>
          </a:p>
        </p:txBody>
      </p:sp>
      <p:pic>
        <p:nvPicPr>
          <p:cNvPr id="7" name="Content Placeholder 6" descr="A diagram of a project&#10;&#10;Description automatically generated">
            <a:extLst>
              <a:ext uri="{FF2B5EF4-FFF2-40B4-BE49-F238E27FC236}">
                <a16:creationId xmlns:a16="http://schemas.microsoft.com/office/drawing/2014/main" id="{FB0AA68A-9582-2563-3D1A-C91AFEBD0B33}"/>
              </a:ext>
            </a:extLst>
          </p:cNvPr>
          <p:cNvPicPr>
            <a:picLocks noGrp="1" noChangeAspect="1"/>
          </p:cNvPicPr>
          <p:nvPr>
            <p:ph sz="quarter" idx="1"/>
          </p:nvPr>
        </p:nvPicPr>
        <p:blipFill>
          <a:blip r:embed="rId2"/>
          <a:stretch>
            <a:fillRect/>
          </a:stretch>
        </p:blipFill>
        <p:spPr>
          <a:xfrm>
            <a:off x="0" y="1038225"/>
            <a:ext cx="9067799" cy="5067299"/>
          </a:xfrm>
        </p:spPr>
      </p:pic>
    </p:spTree>
    <p:extLst>
      <p:ext uri="{BB962C8B-B14F-4D97-AF65-F5344CB8AC3E}">
        <p14:creationId xmlns:p14="http://schemas.microsoft.com/office/powerpoint/2010/main" val="186737555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V2 2014">
  <a:themeElements>
    <a:clrScheme name="V2 Theme">
      <a:dk1>
        <a:srgbClr val="494342"/>
      </a:dk1>
      <a:lt1>
        <a:sysClr val="window" lastClr="FFFFFF"/>
      </a:lt1>
      <a:dk2>
        <a:srgbClr val="2D81AF"/>
      </a:dk2>
      <a:lt2>
        <a:srgbClr val="F15A24"/>
      </a:lt2>
      <a:accent1>
        <a:srgbClr val="76B1CD"/>
      </a:accent1>
      <a:accent2>
        <a:srgbClr val="D87C43"/>
      </a:accent2>
      <a:accent3>
        <a:srgbClr val="8DA408"/>
      </a:accent3>
      <a:accent4>
        <a:srgbClr val="FBB03B"/>
      </a:accent4>
      <a:accent5>
        <a:srgbClr val="A952A5"/>
      </a:accent5>
      <a:accent6>
        <a:srgbClr val="9D9EA2"/>
      </a:accent6>
      <a:hlink>
        <a:srgbClr val="76B1CD"/>
      </a:hlink>
      <a:folHlink>
        <a:srgbClr val="F15A24"/>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B-POC Presentation.potx" id="{5C4855E2-EC7D-49D2-B12E-795287DA74B8}" vid="{C5F4DFF0-7FC9-412B-8855-2AACA23670A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8115A505E920458439EA2D0990506C" ma:contentTypeVersion="17" ma:contentTypeDescription="Create a new document." ma:contentTypeScope="" ma:versionID="7bcab410048189079d37f8f630cc6657">
  <xsd:schema xmlns:xsd="http://www.w3.org/2001/XMLSchema" xmlns:xs="http://www.w3.org/2001/XMLSchema" xmlns:p="http://schemas.microsoft.com/office/2006/metadata/properties" xmlns:ns2="4a4c05dd-df60-40a2-8484-219aa1d78252" xmlns:ns3="b1190d85-c0e6-4344-a882-7b3839a01e96" targetNamespace="http://schemas.microsoft.com/office/2006/metadata/properties" ma:root="true" ma:fieldsID="2bbb173e9b27276a1ad073c4c5ec428b" ns2:_="" ns3:_="">
    <xsd:import namespace="4a4c05dd-df60-40a2-8484-219aa1d78252"/>
    <xsd:import namespace="b1190d85-c0e6-4344-a882-7b3839a01e9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DateTaken" minOccurs="0"/>
                <xsd:element ref="ns2:MediaServiceOCR" minOccurs="0"/>
                <xsd:element ref="ns2:MediaServiceLocation"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c05dd-df60-40a2-8484-219aa1d7825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b49b1b5-e1a3-4ded-b450-0d3f728304b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190d85-c0e6-4344-a882-7b3839a01e9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TaxCatchAll" ma:index="23" nillable="true" ma:displayName="Taxonomy Catch All Column" ma:hidden="true" ma:list="{101ad3ce-3162-418c-ac25-ccbc34df8856}" ma:internalName="TaxCatchAll" ma:showField="CatchAllData" ma:web="b1190d85-c0e6-4344-a882-7b3839a01e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a4c05dd-df60-40a2-8484-219aa1d78252">
      <Terms xmlns="http://schemas.microsoft.com/office/infopath/2007/PartnerControls"/>
    </lcf76f155ced4ddcb4097134ff3c332f>
    <TaxCatchAll xmlns="b1190d85-c0e6-4344-a882-7b3839a01e96" xsi:nil="true"/>
  </documentManagement>
</p:properties>
</file>

<file path=customXml/itemProps1.xml><?xml version="1.0" encoding="utf-8"?>
<ds:datastoreItem xmlns:ds="http://schemas.openxmlformats.org/officeDocument/2006/customXml" ds:itemID="{BFB02155-A9C7-4934-9486-953E53D29D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c05dd-df60-40a2-8484-219aa1d78252"/>
    <ds:schemaRef ds:uri="b1190d85-c0e6-4344-a882-7b3839a01e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8BF2C1-E786-4160-A75F-26F487C9931D}">
  <ds:schemaRefs>
    <ds:schemaRef ds:uri="http://schemas.microsoft.com/sharepoint/v3/contenttype/forms"/>
  </ds:schemaRefs>
</ds:datastoreItem>
</file>

<file path=customXml/itemProps3.xml><?xml version="1.0" encoding="utf-8"?>
<ds:datastoreItem xmlns:ds="http://schemas.openxmlformats.org/officeDocument/2006/customXml" ds:itemID="{FB5BFA2F-D574-42CC-996A-2038CEC6CAE3}">
  <ds:schemaRefs>
    <ds:schemaRef ds:uri="http://schemas.microsoft.com/office/2006/metadata/properties"/>
    <ds:schemaRef ds:uri="http://purl.org/dc/terms/"/>
    <ds:schemaRef ds:uri="http://schemas.openxmlformats.org/package/2006/metadata/core-properties"/>
    <ds:schemaRef ds:uri="b1190d85-c0e6-4344-a882-7b3839a01e96"/>
    <ds:schemaRef ds:uri="http://schemas.microsoft.com/office/2006/documentManagement/types"/>
    <ds:schemaRef ds:uri="http://purl.org/dc/elements/1.1/"/>
    <ds:schemaRef ds:uri="http://schemas.microsoft.com/office/infopath/2007/PartnerControls"/>
    <ds:schemaRef ds:uri="4a4c05dd-df60-40a2-8484-219aa1d7825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DB-POC Presentation</Template>
  <TotalTime>21200</TotalTime>
  <Words>429</Words>
  <Application>Microsoft Office PowerPoint</Application>
  <PresentationFormat>On-screen Show (4:3)</PresentationFormat>
  <Paragraphs>132</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Century Gothic</vt:lpstr>
      <vt:lpstr>Courier New</vt:lpstr>
      <vt:lpstr>Gill Sans Light</vt:lpstr>
      <vt:lpstr>Helvetica Neue Light</vt:lpstr>
      <vt:lpstr>Wingdings</vt:lpstr>
      <vt:lpstr>V2 2014</vt:lpstr>
      <vt:lpstr>POC- Employee Management System  Smita Shrivastava Ajay Upadhyay Vivek Chaurasia</vt:lpstr>
      <vt:lpstr>Contents</vt:lpstr>
      <vt:lpstr>Tech Stack</vt:lpstr>
      <vt:lpstr>Functionality Overview</vt:lpstr>
      <vt:lpstr>Modules</vt:lpstr>
      <vt:lpstr>Architecture Diagram</vt:lpstr>
      <vt:lpstr>Spring Eureka Service Registry</vt:lpstr>
      <vt:lpstr>Sequence Diagram- Employee Module</vt:lpstr>
      <vt:lpstr>Sequence Diagram-Department Module</vt:lpstr>
      <vt:lpstr>Sequence Diagram – Organization Module</vt:lpstr>
      <vt:lpstr>Sequence Diagram- API Gateway</vt:lpstr>
      <vt:lpstr>Outputs – Employee Module</vt:lpstr>
      <vt:lpstr>Outputs – Employee Module</vt:lpstr>
      <vt:lpstr>Outputs- Employee module</vt:lpstr>
      <vt:lpstr>Outputs- Employee module</vt:lpstr>
      <vt:lpstr>Outputs- Employee module</vt:lpstr>
      <vt:lpstr>Outputs- Employee module</vt:lpstr>
      <vt:lpstr>Outputs- Employee module</vt:lpstr>
      <vt:lpstr>Outputs- Employee module</vt:lpstr>
      <vt:lpstr>Output-Department module</vt:lpstr>
      <vt:lpstr>Output-Department module</vt:lpstr>
      <vt:lpstr>Output-Department module</vt:lpstr>
      <vt:lpstr>Output-Department module</vt:lpstr>
      <vt:lpstr>Output-Department module</vt:lpstr>
      <vt:lpstr>Output- Organization Module</vt:lpstr>
      <vt:lpstr>Output- Organization Module</vt:lpstr>
      <vt:lpstr>Output – Organization Module</vt:lpstr>
      <vt:lpstr>Output – Organization Module</vt:lpstr>
      <vt:lpstr>Output – Organization Module</vt:lpstr>
      <vt:lpstr>Circuit Breaker Architecture</vt:lpstr>
      <vt:lpstr>Output – Circuit Breaker Implementation</vt:lpstr>
      <vt:lpstr>Output – Circuit Breaker Implementation</vt:lpstr>
      <vt:lpstr>Output – Circuit Breaker Implementation</vt:lpstr>
      <vt:lpstr>Output – Circuit Breaker Implementation</vt:lpstr>
      <vt:lpstr>Swagger Implementation – Employee Service</vt:lpstr>
      <vt:lpstr>Swagger Implementation – Department Service</vt:lpstr>
      <vt:lpstr>Swagger Implementation – Organization Service</vt:lpstr>
      <vt:lpstr>Learnings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POC- Shopping Cart Web App</dc:title>
  <dc:creator>Ruchitha D</dc:creator>
  <dc:description>Doc. Ref. No.: V2/DOC/COM/012                   Rev. No.: 2                                 W.e.f : 3 Feb 2016</dc:description>
  <cp:lastModifiedBy>Vivek Chaurasia</cp:lastModifiedBy>
  <cp:revision>41</cp:revision>
  <dcterms:created xsi:type="dcterms:W3CDTF">2023-10-23T07:19:51Z</dcterms:created>
  <dcterms:modified xsi:type="dcterms:W3CDTF">2023-11-22T13:11:58Z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0x0101004F8115A505E920458439EA2D0990506C</vt:lpwstr>
  </property>
</Properties>
</file>